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Lst>
  <p:sldSz cx="9144000" cy="5143500" type="screen16x9"/>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4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4662"/>
  </p:normalViewPr>
  <p:slideViewPr>
    <p:cSldViewPr snapToGrid="0" snapToObjects="1" showGuides="1">
      <p:cViewPr>
        <p:scale>
          <a:sx n="112" d="100"/>
          <a:sy n="112" d="100"/>
        </p:scale>
        <p:origin x="66" y="-450"/>
      </p:cViewPr>
      <p:guideLst>
        <p:guide orient="horz" pos="1620"/>
        <p:guide pos="4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2" name="Shape 592"/>
          <p:cNvSpPr>
            <a:spLocks noGrp="1" noRot="1" noChangeAspect="1"/>
          </p:cNvSpPr>
          <p:nvPr>
            <p:ph type="sldImg"/>
          </p:nvPr>
        </p:nvSpPr>
        <p:spPr>
          <a:xfrm>
            <a:off x="90488" y="744538"/>
            <a:ext cx="6616700" cy="3722687"/>
          </a:xfrm>
          <a:prstGeom prst="rect">
            <a:avLst/>
          </a:prstGeom>
        </p:spPr>
        <p:txBody>
          <a:bodyPr/>
          <a:lstStyle/>
          <a:p>
            <a:endParaRPr/>
          </a:p>
        </p:txBody>
      </p:sp>
      <p:sp>
        <p:nvSpPr>
          <p:cNvPr id="593" name="Shape 593"/>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464803569"/>
      </p:ext>
    </p:extLst>
  </p:cSld>
  <p:clrMap bg1="lt1" tx1="dk1" bg2="lt2" tx2="dk2" accent1="accent1" accent2="accent2" accent3="accent3" accent4="accent4" accent5="accent5" accent6="accent6" hlink="hlink" folHlink="folHlink"/>
  <p:notesStyle>
    <a:lvl1pPr defTabSz="457154" latinLnBrk="0">
      <a:lnSpc>
        <a:spcPct val="117999"/>
      </a:lnSpc>
      <a:defRPr sz="2200">
        <a:latin typeface="+mj-lt"/>
        <a:ea typeface="+mj-ea"/>
        <a:cs typeface="+mj-cs"/>
        <a:sym typeface="Helvetica Neue"/>
      </a:defRPr>
    </a:lvl1pPr>
    <a:lvl2pPr indent="228600" defTabSz="457154" latinLnBrk="0">
      <a:lnSpc>
        <a:spcPct val="117999"/>
      </a:lnSpc>
      <a:defRPr sz="2200">
        <a:latin typeface="+mj-lt"/>
        <a:ea typeface="+mj-ea"/>
        <a:cs typeface="+mj-cs"/>
        <a:sym typeface="Helvetica Neue"/>
      </a:defRPr>
    </a:lvl2pPr>
    <a:lvl3pPr indent="457200" defTabSz="457154" latinLnBrk="0">
      <a:lnSpc>
        <a:spcPct val="117999"/>
      </a:lnSpc>
      <a:defRPr sz="2200">
        <a:latin typeface="+mj-lt"/>
        <a:ea typeface="+mj-ea"/>
        <a:cs typeface="+mj-cs"/>
        <a:sym typeface="Helvetica Neue"/>
      </a:defRPr>
    </a:lvl3pPr>
    <a:lvl4pPr indent="685800" defTabSz="457154" latinLnBrk="0">
      <a:lnSpc>
        <a:spcPct val="117999"/>
      </a:lnSpc>
      <a:defRPr sz="2200">
        <a:latin typeface="+mj-lt"/>
        <a:ea typeface="+mj-ea"/>
        <a:cs typeface="+mj-cs"/>
        <a:sym typeface="Helvetica Neue"/>
      </a:defRPr>
    </a:lvl4pPr>
    <a:lvl5pPr indent="914400" defTabSz="457154" latinLnBrk="0">
      <a:lnSpc>
        <a:spcPct val="117999"/>
      </a:lnSpc>
      <a:defRPr sz="2200">
        <a:latin typeface="+mj-lt"/>
        <a:ea typeface="+mj-ea"/>
        <a:cs typeface="+mj-cs"/>
        <a:sym typeface="Helvetica Neue"/>
      </a:defRPr>
    </a:lvl5pPr>
    <a:lvl6pPr indent="1143000" defTabSz="457154" latinLnBrk="0">
      <a:lnSpc>
        <a:spcPct val="117999"/>
      </a:lnSpc>
      <a:defRPr sz="2200">
        <a:latin typeface="+mj-lt"/>
        <a:ea typeface="+mj-ea"/>
        <a:cs typeface="+mj-cs"/>
        <a:sym typeface="Helvetica Neue"/>
      </a:defRPr>
    </a:lvl6pPr>
    <a:lvl7pPr indent="1371600" defTabSz="457154" latinLnBrk="0">
      <a:lnSpc>
        <a:spcPct val="117999"/>
      </a:lnSpc>
      <a:defRPr sz="2200">
        <a:latin typeface="+mj-lt"/>
        <a:ea typeface="+mj-ea"/>
        <a:cs typeface="+mj-cs"/>
        <a:sym typeface="Helvetica Neue"/>
      </a:defRPr>
    </a:lvl7pPr>
    <a:lvl8pPr indent="1600200" defTabSz="457154" latinLnBrk="0">
      <a:lnSpc>
        <a:spcPct val="117999"/>
      </a:lnSpc>
      <a:defRPr sz="2200">
        <a:latin typeface="+mj-lt"/>
        <a:ea typeface="+mj-ea"/>
        <a:cs typeface="+mj-cs"/>
        <a:sym typeface="Helvetica Neue"/>
      </a:defRPr>
    </a:lvl8pPr>
    <a:lvl9pPr indent="1828800" defTabSz="457154"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1383508"/>
            <a:ext cx="7772400" cy="1531144"/>
          </a:xfrm>
          <a:prstGeom prst="rect">
            <a:avLst/>
          </a:prstGeom>
        </p:spPr>
        <p:txBody>
          <a:bodyPr/>
          <a:lstStyle/>
          <a:p>
            <a:r>
              <a:t>Titolo Testo</a:t>
            </a:r>
          </a:p>
        </p:txBody>
      </p:sp>
      <p:sp>
        <p:nvSpPr>
          <p:cNvPr id="12" name="Shape 12"/>
          <p:cNvSpPr>
            <a:spLocks noGrp="1"/>
          </p:cNvSpPr>
          <p:nvPr>
            <p:ph type="body" sz="half" idx="1"/>
          </p:nvPr>
        </p:nvSpPr>
        <p:spPr>
          <a:xfrm>
            <a:off x="1371600" y="2914650"/>
            <a:ext cx="6400800" cy="222885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89" name="Shape 89"/>
          <p:cNvSpPr>
            <a:spLocks noGrp="1"/>
          </p:cNvSpPr>
          <p:nvPr>
            <p:ph type="title"/>
          </p:nvPr>
        </p:nvSpPr>
        <p:spPr>
          <a:xfrm>
            <a:off x="6629400" y="0"/>
            <a:ext cx="2057400" cy="4800606"/>
          </a:xfrm>
          <a:prstGeom prst="rect">
            <a:avLst/>
          </a:prstGeom>
        </p:spPr>
        <p:txBody>
          <a:bodyPr/>
          <a:lstStyle/>
          <a:p>
            <a:r>
              <a:t>Titolo Testo</a:t>
            </a:r>
          </a:p>
        </p:txBody>
      </p:sp>
      <p:sp>
        <p:nvSpPr>
          <p:cNvPr id="90" name="Shape 90"/>
          <p:cNvSpPr>
            <a:spLocks noGrp="1"/>
          </p:cNvSpPr>
          <p:nvPr>
            <p:ph type="body" idx="1"/>
          </p:nvPr>
        </p:nvSpPr>
        <p:spPr>
          <a:xfrm>
            <a:off x="457200" y="205979"/>
            <a:ext cx="6019800" cy="4937525"/>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1" name="Shape 9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98" name="Shape 98"/>
          <p:cNvSpPr>
            <a:spLocks noGrp="1"/>
          </p:cNvSpPr>
          <p:nvPr>
            <p:ph type="title"/>
          </p:nvPr>
        </p:nvSpPr>
        <p:spPr>
          <a:xfrm>
            <a:off x="685800" y="1383508"/>
            <a:ext cx="7772400" cy="1531150"/>
          </a:xfrm>
          <a:prstGeom prst="rect">
            <a:avLst/>
          </a:prstGeom>
        </p:spPr>
        <p:txBody>
          <a:bodyPr/>
          <a:lstStyle>
            <a:lvl1pPr>
              <a:defRPr>
                <a:uFill>
                  <a:solidFill>
                    <a:srgbClr val="000000"/>
                  </a:solidFill>
                </a:uFill>
              </a:defRPr>
            </a:lvl1pPr>
          </a:lstStyle>
          <a:p>
            <a:r>
              <a:t>Titolo Testo</a:t>
            </a:r>
          </a:p>
        </p:txBody>
      </p:sp>
      <p:sp>
        <p:nvSpPr>
          <p:cNvPr id="99" name="Shape 99"/>
          <p:cNvSpPr>
            <a:spLocks noGrp="1"/>
          </p:cNvSpPr>
          <p:nvPr>
            <p:ph type="body" sz="half" idx="1"/>
          </p:nvPr>
        </p:nvSpPr>
        <p:spPr>
          <a:xfrm>
            <a:off x="1371600" y="2914650"/>
            <a:ext cx="6400800" cy="2228850"/>
          </a:xfrm>
          <a:prstGeom prst="rect">
            <a:avLst/>
          </a:prstGeom>
        </p:spPr>
        <p:txBody>
          <a:bodyPr/>
          <a:lstStyle>
            <a:lvl1pPr marL="0" indent="0" algn="ctr">
              <a:buSzTx/>
              <a:buFontTx/>
              <a:buNone/>
              <a:defRPr>
                <a:solidFill>
                  <a:srgbClr val="888888"/>
                </a:solidFill>
                <a:uFill>
                  <a:solidFill>
                    <a:srgbClr val="888888"/>
                  </a:solidFill>
                </a:uFill>
              </a:defRPr>
            </a:lvl1pPr>
            <a:lvl2pPr marL="0" indent="0" algn="ctr">
              <a:buSzTx/>
              <a:buFontTx/>
              <a:buNone/>
              <a:defRPr>
                <a:solidFill>
                  <a:srgbClr val="888888"/>
                </a:solidFill>
                <a:uFill>
                  <a:solidFill>
                    <a:srgbClr val="888888"/>
                  </a:solidFill>
                </a:uFill>
              </a:defRPr>
            </a:lvl2pPr>
            <a:lvl3pPr marL="0" indent="0" algn="ctr">
              <a:buSzTx/>
              <a:buFontTx/>
              <a:buNone/>
              <a:defRPr>
                <a:solidFill>
                  <a:srgbClr val="888888"/>
                </a:solidFill>
                <a:uFill>
                  <a:solidFill>
                    <a:srgbClr val="888888"/>
                  </a:solidFill>
                </a:uFill>
              </a:defRPr>
            </a:lvl3pPr>
            <a:lvl4pPr marL="0" indent="0" algn="ctr">
              <a:buSzTx/>
              <a:buFontTx/>
              <a:buNone/>
              <a:defRPr>
                <a:solidFill>
                  <a:srgbClr val="888888"/>
                </a:solidFill>
                <a:uFill>
                  <a:solidFill>
                    <a:srgbClr val="888888"/>
                  </a:solidFill>
                </a:uFill>
              </a:defRPr>
            </a:lvl4pPr>
            <a:lvl5pPr marL="0" indent="0" algn="ctr">
              <a:buSzTx/>
              <a:buFontTx/>
              <a:buNone/>
              <a:defRPr>
                <a:solidFill>
                  <a:srgbClr val="888888"/>
                </a:solidFill>
                <a:uFill>
                  <a:solidFill>
                    <a:srgbClr val="888888"/>
                  </a:solidFill>
                </a:u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00" name="Shape 10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107" name="Shape 107"/>
          <p:cNvSpPr>
            <a:spLocks noGrp="1"/>
          </p:cNvSpPr>
          <p:nvPr>
            <p:ph type="title"/>
          </p:nvPr>
        </p:nvSpPr>
        <p:spPr>
          <a:xfrm>
            <a:off x="457200" y="4"/>
            <a:ext cx="8229600" cy="1269211"/>
          </a:xfrm>
          <a:prstGeom prst="rect">
            <a:avLst/>
          </a:prstGeom>
        </p:spPr>
        <p:txBody>
          <a:bodyPr/>
          <a:lstStyle>
            <a:lvl1pPr>
              <a:defRPr>
                <a:uFill>
                  <a:solidFill>
                    <a:srgbClr val="000000"/>
                  </a:solidFill>
                </a:uFill>
              </a:defRPr>
            </a:lvl1pPr>
          </a:lstStyle>
          <a:p>
            <a:r>
              <a:t>Titolo Testo</a:t>
            </a:r>
          </a:p>
        </p:txBody>
      </p:sp>
      <p:sp>
        <p:nvSpPr>
          <p:cNvPr id="108" name="Shape 10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Shape 115"/>
          <p:cNvSpPr>
            <a:spLocks noGrp="1"/>
          </p:cNvSpPr>
          <p:nvPr>
            <p:ph type="sldNum" sz="quarter" idx="2"/>
          </p:nvPr>
        </p:nvSpPr>
        <p:spPr>
          <a:xfrm>
            <a:off x="8306942" y="4800046"/>
            <a:ext cx="208415" cy="208279"/>
          </a:xfrm>
          <a:prstGeom prst="rect">
            <a:avLst/>
          </a:prstGeom>
        </p:spPr>
        <p:txBody>
          <a:bodyPr lIns="34289" tIns="34289" rIns="34289" bIns="34289"/>
          <a:lstStyle>
            <a:lvl1pPr defTabSz="914309">
              <a:defRPr sz="900">
                <a:latin typeface="Segoe UI Emoji"/>
                <a:ea typeface="Segoe UI Emoji"/>
                <a:cs typeface="Segoe UI Emoji"/>
                <a:sym typeface="Segoe UI Emoji"/>
              </a:defRPr>
            </a:lvl1p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2" name="Shape 122"/>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123" name="Shape 123"/>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124" name="Shape 124"/>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125" name="image2.png"/>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126" name="Shape 126"/>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pic>
        <p:nvPicPr>
          <p:cNvPr id="127" name="image3.png"/>
          <p:cNvPicPr>
            <a:picLocks noChangeAspect="1"/>
          </p:cNvPicPr>
          <p:nvPr/>
        </p:nvPicPr>
        <p:blipFill>
          <a:blip r:embed="rId3">
            <a:extLst/>
          </a:blip>
          <a:stretch>
            <a:fillRect/>
          </a:stretch>
        </p:blipFill>
        <p:spPr>
          <a:xfrm>
            <a:off x="8682039" y="4801794"/>
            <a:ext cx="335757" cy="355998"/>
          </a:xfrm>
          <a:prstGeom prst="rect">
            <a:avLst/>
          </a:prstGeom>
          <a:ln w="12700">
            <a:miter lim="400000"/>
          </a:ln>
        </p:spPr>
      </p:pic>
      <p:sp>
        <p:nvSpPr>
          <p:cNvPr id="128" name="Shape 128"/>
          <p:cNvSpPr/>
          <p:nvPr/>
        </p:nvSpPr>
        <p:spPr>
          <a:xfrm>
            <a:off x="0" y="431006"/>
            <a:ext cx="9144001" cy="1"/>
          </a:xfrm>
          <a:prstGeom prst="line">
            <a:avLst/>
          </a:prstGeom>
          <a:ln w="12700">
            <a:solidFill>
              <a:srgbClr val="009BCC"/>
            </a:solidFill>
          </a:ln>
        </p:spPr>
        <p:txBody>
          <a:bodyPr lIns="45718" tIns="45718" rIns="45718" bIns="45718"/>
          <a:lstStyle/>
          <a:p>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5" name="Shape 135"/>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136" name="Shape 136"/>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137" name="Shape 137"/>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138"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139" name="Shape 139"/>
          <p:cNvSpPr>
            <a:spLocks noGrp="1"/>
          </p:cNvSpPr>
          <p:nvPr>
            <p:ph type="title"/>
          </p:nvPr>
        </p:nvSpPr>
        <p:spPr>
          <a:xfrm>
            <a:off x="265510" y="147639"/>
            <a:ext cx="8571311" cy="28456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140" name="Shape 140"/>
          <p:cNvSpPr>
            <a:spLocks noGrp="1"/>
          </p:cNvSpPr>
          <p:nvPr>
            <p:ph type="body" idx="1"/>
          </p:nvPr>
        </p:nvSpPr>
        <p:spPr>
          <a:xfrm>
            <a:off x="265510" y="788198"/>
            <a:ext cx="8571311" cy="3730229"/>
          </a:xfrm>
          <a:prstGeom prst="rect">
            <a:avLst/>
          </a:prstGeom>
        </p:spPr>
        <p:txBody>
          <a:bodyPr lIns="0" tIns="0" rIns="0" bIns="0"/>
          <a:lstStyle>
            <a:lvl1pPr marL="213102" indent="-213102" defTabSz="914400">
              <a:spcBef>
                <a:spcPts val="0"/>
              </a:spcBef>
              <a:buClr>
                <a:srgbClr val="004182"/>
              </a:buClr>
              <a:buFontTx/>
              <a:defRPr sz="1200" b="1">
                <a:solidFill>
                  <a:srgbClr val="004182"/>
                </a:solidFill>
                <a:latin typeface="Arial"/>
                <a:ea typeface="Arial"/>
                <a:cs typeface="Arial"/>
                <a:sym typeface="Arial"/>
              </a:defRPr>
            </a:lvl1pPr>
            <a:lvl2pPr marL="455855" indent="-241562" defTabSz="914400">
              <a:spcBef>
                <a:spcPts val="0"/>
              </a:spcBef>
              <a:buClr>
                <a:srgbClr val="004182"/>
              </a:buClr>
              <a:buFontTx/>
              <a:defRPr sz="1200" b="1">
                <a:solidFill>
                  <a:srgbClr val="004182"/>
                </a:solidFill>
                <a:latin typeface="Arial"/>
                <a:ea typeface="Arial"/>
                <a:cs typeface="Arial"/>
                <a:sym typeface="Arial"/>
              </a:defRPr>
            </a:lvl2pPr>
            <a:lvl3pPr marL="749911" indent="-312996" defTabSz="914400">
              <a:spcBef>
                <a:spcPts val="0"/>
              </a:spcBef>
              <a:buClr>
                <a:srgbClr val="004182"/>
              </a:buClr>
              <a:buFontTx/>
              <a:buChar char="."/>
              <a:defRPr sz="1200" b="1">
                <a:solidFill>
                  <a:srgbClr val="004182"/>
                </a:solidFill>
                <a:latin typeface="Arial"/>
                <a:ea typeface="Arial"/>
                <a:cs typeface="Arial"/>
                <a:sym typeface="Arial"/>
              </a:defRPr>
            </a:lvl3pPr>
            <a:lvl4pPr marL="1019352" indent="-90759" defTabSz="914400">
              <a:spcBef>
                <a:spcPts val="0"/>
              </a:spcBef>
              <a:buClr>
                <a:srgbClr val="004182"/>
              </a:buClr>
              <a:buFontTx/>
              <a:buChar char="·"/>
              <a:defRPr sz="1200" b="1">
                <a:solidFill>
                  <a:srgbClr val="004182"/>
                </a:solidFill>
                <a:latin typeface="Arial"/>
                <a:ea typeface="Arial"/>
                <a:cs typeface="Arial"/>
                <a:sym typeface="Arial"/>
              </a:defRPr>
            </a:lvl4pPr>
            <a:lvl5pPr marL="1400806" indent="-121012" defTabSz="914400">
              <a:spcBef>
                <a:spcPts val="0"/>
              </a:spcBef>
              <a:buClr>
                <a:srgbClr val="004182"/>
              </a:buClr>
              <a:buFontTx/>
              <a:defRPr sz="12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7" name="Shape 147"/>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148" name="Shape 148"/>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149" name="Shape 149"/>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150"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151" name="Shape 151"/>
          <p:cNvSpPr>
            <a:spLocks noGrp="1"/>
          </p:cNvSpPr>
          <p:nvPr>
            <p:ph type="title"/>
          </p:nvPr>
        </p:nvSpPr>
        <p:spPr>
          <a:xfrm>
            <a:off x="722435" y="3305181"/>
            <a:ext cx="7772401" cy="1021557"/>
          </a:xfrm>
          <a:prstGeom prst="rect">
            <a:avLst/>
          </a:prstGeom>
        </p:spPr>
        <p:txBody>
          <a:bodyPr lIns="0" tIns="0" rIns="0" bIns="0" anchor="t"/>
          <a:lstStyle>
            <a:lvl1pPr algn="l" defTabSz="914400">
              <a:lnSpc>
                <a:spcPct val="85000"/>
              </a:lnSpc>
              <a:defRPr sz="3000" b="1" cap="all">
                <a:solidFill>
                  <a:srgbClr val="004182"/>
                </a:solidFill>
                <a:latin typeface="Arial"/>
                <a:ea typeface="Arial"/>
                <a:cs typeface="Arial"/>
                <a:sym typeface="Arial"/>
              </a:defRPr>
            </a:lvl1pPr>
          </a:lstStyle>
          <a:p>
            <a:r>
              <a:t>Click to edit Master title style</a:t>
            </a:r>
          </a:p>
        </p:txBody>
      </p:sp>
      <p:sp>
        <p:nvSpPr>
          <p:cNvPr id="152" name="Shape 152"/>
          <p:cNvSpPr>
            <a:spLocks noGrp="1"/>
          </p:cNvSpPr>
          <p:nvPr>
            <p:ph type="body" sz="quarter" idx="1"/>
          </p:nvPr>
        </p:nvSpPr>
        <p:spPr>
          <a:xfrm>
            <a:off x="722435" y="2180038"/>
            <a:ext cx="7772401" cy="1125141"/>
          </a:xfrm>
          <a:prstGeom prst="rect">
            <a:avLst/>
          </a:prstGeom>
        </p:spPr>
        <p:txBody>
          <a:bodyPr lIns="0" tIns="0" rIns="0" bIns="0" anchor="b"/>
          <a:lstStyle>
            <a:lvl1pPr marL="0" indent="0" defTabSz="914400">
              <a:spcBef>
                <a:spcPts val="0"/>
              </a:spcBef>
              <a:buSzTx/>
              <a:buFontTx/>
              <a:buNone/>
              <a:defRPr sz="1500" b="1">
                <a:solidFill>
                  <a:srgbClr val="004182"/>
                </a:solidFill>
                <a:latin typeface="Arial"/>
                <a:ea typeface="Arial"/>
                <a:cs typeface="Arial"/>
                <a:sym typeface="Arial"/>
              </a:defRPr>
            </a:lvl1pPr>
          </a:lstStyle>
          <a:p>
            <a:r>
              <a:t>Click to edit Master text styles</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59" name="Shape 159"/>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160" name="Shape 160"/>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161" name="Shape 161"/>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162"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163" name="Shape 163"/>
          <p:cNvSpPr>
            <a:spLocks noGrp="1"/>
          </p:cNvSpPr>
          <p:nvPr>
            <p:ph type="title"/>
          </p:nvPr>
        </p:nvSpPr>
        <p:spPr>
          <a:xfrm>
            <a:off x="265510" y="147639"/>
            <a:ext cx="8571311" cy="28456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164" name="Shape 164"/>
          <p:cNvSpPr>
            <a:spLocks noGrp="1"/>
          </p:cNvSpPr>
          <p:nvPr>
            <p:ph type="body" sz="half" idx="1"/>
          </p:nvPr>
        </p:nvSpPr>
        <p:spPr>
          <a:xfrm>
            <a:off x="265241" y="788198"/>
            <a:ext cx="4214448" cy="3730229"/>
          </a:xfrm>
          <a:prstGeom prst="rect">
            <a:avLst/>
          </a:prstGeom>
        </p:spPr>
        <p:txBody>
          <a:bodyPr lIns="0" tIns="0" rIns="0" bIns="0"/>
          <a:lstStyle>
            <a:lvl1pPr marL="213102" indent="-213102" defTabSz="914400">
              <a:spcBef>
                <a:spcPts val="0"/>
              </a:spcBef>
              <a:buClr>
                <a:srgbClr val="004182"/>
              </a:buClr>
              <a:buFontTx/>
              <a:defRPr sz="2100" b="1">
                <a:solidFill>
                  <a:srgbClr val="004182"/>
                </a:solidFill>
                <a:latin typeface="Arial"/>
                <a:ea typeface="Arial"/>
                <a:cs typeface="Arial"/>
                <a:sym typeface="Arial"/>
              </a:defRPr>
            </a:lvl1pPr>
            <a:lvl2pPr marL="472630" indent="-258337" defTabSz="914400">
              <a:spcBef>
                <a:spcPts val="0"/>
              </a:spcBef>
              <a:buClr>
                <a:srgbClr val="004182"/>
              </a:buClr>
              <a:buFontTx/>
              <a:defRPr sz="2100" b="1">
                <a:solidFill>
                  <a:srgbClr val="004182"/>
                </a:solidFill>
                <a:latin typeface="Arial"/>
                <a:ea typeface="Arial"/>
                <a:cs typeface="Arial"/>
                <a:sym typeface="Arial"/>
              </a:defRPr>
            </a:lvl2pPr>
            <a:lvl3pPr marL="838593" indent="-401678" defTabSz="914400">
              <a:spcBef>
                <a:spcPts val="0"/>
              </a:spcBef>
              <a:buClr>
                <a:srgbClr val="004182"/>
              </a:buClr>
              <a:buFontTx/>
              <a:buChar char="."/>
              <a:defRPr sz="2100" b="1">
                <a:solidFill>
                  <a:srgbClr val="004182"/>
                </a:solidFill>
                <a:latin typeface="Arial"/>
                <a:ea typeface="Arial"/>
                <a:cs typeface="Arial"/>
                <a:sym typeface="Arial"/>
              </a:defRPr>
            </a:lvl3pPr>
            <a:lvl4pPr marL="1121456" indent="-192863" defTabSz="914400">
              <a:spcBef>
                <a:spcPts val="0"/>
              </a:spcBef>
              <a:buClr>
                <a:srgbClr val="004182"/>
              </a:buClr>
              <a:buFontTx/>
              <a:buChar char="·"/>
              <a:defRPr sz="2100" b="1">
                <a:solidFill>
                  <a:srgbClr val="004182"/>
                </a:solidFill>
                <a:latin typeface="Arial"/>
                <a:ea typeface="Arial"/>
                <a:cs typeface="Arial"/>
                <a:sym typeface="Arial"/>
              </a:defRPr>
            </a:lvl4pPr>
            <a:lvl5pPr marL="1536944" indent="-257150" defTabSz="914400">
              <a:spcBef>
                <a:spcPts val="0"/>
              </a:spcBef>
              <a:buClr>
                <a:srgbClr val="004182"/>
              </a:buClr>
              <a:buFontTx/>
              <a:defRPr sz="21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71" name="Shape 171"/>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172" name="Shape 172"/>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173" name="Shape 173"/>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174"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175" name="Shape 175"/>
          <p:cNvSpPr>
            <a:spLocks noGrp="1"/>
          </p:cNvSpPr>
          <p:nvPr>
            <p:ph type="title"/>
          </p:nvPr>
        </p:nvSpPr>
        <p:spPr>
          <a:xfrm>
            <a:off x="457200" y="205978"/>
            <a:ext cx="8229600" cy="85725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176" name="Shape 176"/>
          <p:cNvSpPr>
            <a:spLocks noGrp="1"/>
          </p:cNvSpPr>
          <p:nvPr>
            <p:ph type="body" sz="quarter" idx="1"/>
          </p:nvPr>
        </p:nvSpPr>
        <p:spPr>
          <a:xfrm>
            <a:off x="457206" y="1151334"/>
            <a:ext cx="4040067" cy="479823"/>
          </a:xfrm>
          <a:prstGeom prst="rect">
            <a:avLst/>
          </a:prstGeom>
        </p:spPr>
        <p:txBody>
          <a:bodyPr lIns="0" tIns="0" rIns="0" bIns="0" anchor="b"/>
          <a:lstStyle>
            <a:lvl1pPr marL="0" indent="0" defTabSz="914400">
              <a:spcBef>
                <a:spcPts val="0"/>
              </a:spcBef>
              <a:buSzTx/>
              <a:buFontTx/>
              <a:buNone/>
              <a:defRPr sz="1800" b="1">
                <a:solidFill>
                  <a:srgbClr val="004182"/>
                </a:solidFill>
                <a:latin typeface="Arial"/>
                <a:ea typeface="Arial"/>
                <a:cs typeface="Arial"/>
                <a:sym typeface="Arial"/>
              </a:defRPr>
            </a:lvl1pPr>
          </a:lstStyle>
          <a:p>
            <a:r>
              <a:t>Click to edit Master text styles</a:t>
            </a:r>
          </a:p>
        </p:txBody>
      </p:sp>
      <p:sp>
        <p:nvSpPr>
          <p:cNvPr id="177" name="Shape 177"/>
          <p:cNvSpPr>
            <a:spLocks noGrp="1"/>
          </p:cNvSpPr>
          <p:nvPr>
            <p:ph type="body" sz="quarter" idx="13"/>
          </p:nvPr>
        </p:nvSpPr>
        <p:spPr>
          <a:xfrm>
            <a:off x="4645273" y="1151334"/>
            <a:ext cx="4041531" cy="479823"/>
          </a:xfrm>
          <a:prstGeom prst="rect">
            <a:avLst/>
          </a:prstGeom>
        </p:spPr>
        <p:txBody>
          <a:bodyPr lIns="0" tIns="0" rIns="0" bIns="0" anchor="b"/>
          <a:lstStyle/>
          <a:p>
            <a:pPr marL="0" indent="0" defTabSz="914400">
              <a:spcBef>
                <a:spcPts val="0"/>
              </a:spcBef>
              <a:buSzTx/>
              <a:buFontTx/>
              <a:buNone/>
              <a:defRPr sz="1800" b="1">
                <a:solidFill>
                  <a:srgbClr val="004182"/>
                </a:solidFill>
                <a:latin typeface="Arial"/>
                <a:ea typeface="Arial"/>
                <a:cs typeface="Arial"/>
                <a:sym typeface="Arial"/>
              </a:defRPr>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84" name="Shape 184"/>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185" name="Shape 185"/>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186" name="Shape 186"/>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187"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188" name="Shape 188"/>
          <p:cNvSpPr>
            <a:spLocks noGrp="1"/>
          </p:cNvSpPr>
          <p:nvPr>
            <p:ph type="title"/>
          </p:nvPr>
        </p:nvSpPr>
        <p:spPr>
          <a:xfrm>
            <a:off x="265510" y="147639"/>
            <a:ext cx="8571311" cy="28456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 name="Shape 20"/>
          <p:cNvSpPr>
            <a:spLocks noGrp="1"/>
          </p:cNvSpPr>
          <p:nvPr>
            <p:ph type="title"/>
          </p:nvPr>
        </p:nvSpPr>
        <p:spPr>
          <a:xfrm>
            <a:off x="722315" y="3305176"/>
            <a:ext cx="7772402" cy="1838329"/>
          </a:xfrm>
          <a:prstGeom prst="rect">
            <a:avLst/>
          </a:prstGeom>
        </p:spPr>
        <p:txBody>
          <a:bodyPr anchor="t"/>
          <a:lstStyle>
            <a:lvl1pPr algn="l">
              <a:defRPr sz="4000" cap="all"/>
            </a:lvl1pPr>
          </a:lstStyle>
          <a:p>
            <a:r>
              <a:t>Titolo Testo</a:t>
            </a:r>
          </a:p>
        </p:txBody>
      </p:sp>
      <p:sp>
        <p:nvSpPr>
          <p:cNvPr id="21" name="Shape 21"/>
          <p:cNvSpPr>
            <a:spLocks noGrp="1"/>
          </p:cNvSpPr>
          <p:nvPr>
            <p:ph type="body" sz="half" idx="1"/>
          </p:nvPr>
        </p:nvSpPr>
        <p:spPr>
          <a:xfrm>
            <a:off x="722315" y="894161"/>
            <a:ext cx="7772402" cy="2411018"/>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95" name="Shape 195"/>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196" name="Shape 196"/>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197" name="Shape 197"/>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198"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05" name="Shape 205"/>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206" name="Shape 206"/>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207" name="Shape 207"/>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208"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209" name="Shape 209"/>
          <p:cNvSpPr>
            <a:spLocks noGrp="1"/>
          </p:cNvSpPr>
          <p:nvPr>
            <p:ph type="title"/>
          </p:nvPr>
        </p:nvSpPr>
        <p:spPr>
          <a:xfrm>
            <a:off x="457204" y="204786"/>
            <a:ext cx="3008436" cy="871539"/>
          </a:xfrm>
          <a:prstGeom prst="rect">
            <a:avLst/>
          </a:prstGeom>
        </p:spPr>
        <p:txBody>
          <a:bodyPr lIns="0" tIns="0" rIns="0" bIns="0" anchor="b"/>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210" name="Shape 210"/>
          <p:cNvSpPr>
            <a:spLocks noGrp="1"/>
          </p:cNvSpPr>
          <p:nvPr>
            <p:ph type="body" idx="1"/>
          </p:nvPr>
        </p:nvSpPr>
        <p:spPr>
          <a:xfrm>
            <a:off x="3575544" y="204793"/>
            <a:ext cx="5111263" cy="4389837"/>
          </a:xfrm>
          <a:prstGeom prst="rect">
            <a:avLst/>
          </a:prstGeom>
        </p:spPr>
        <p:txBody>
          <a:bodyPr lIns="0" tIns="0" rIns="0" bIns="0"/>
          <a:lstStyle>
            <a:lvl1pPr marL="213102" indent="-213102" defTabSz="914400">
              <a:spcBef>
                <a:spcPts val="0"/>
              </a:spcBef>
              <a:buClr>
                <a:srgbClr val="004182"/>
              </a:buClr>
              <a:buFontTx/>
              <a:defRPr sz="2400" b="1">
                <a:solidFill>
                  <a:srgbClr val="004182"/>
                </a:solidFill>
                <a:latin typeface="Arial"/>
                <a:ea typeface="Arial"/>
                <a:cs typeface="Arial"/>
                <a:sym typeface="Arial"/>
              </a:defRPr>
            </a:lvl1pPr>
            <a:lvl2pPr marL="467358" indent="-253065" defTabSz="914400">
              <a:spcBef>
                <a:spcPts val="0"/>
              </a:spcBef>
              <a:buClr>
                <a:srgbClr val="004182"/>
              </a:buClr>
              <a:buFontTx/>
              <a:defRPr sz="2400" b="1">
                <a:solidFill>
                  <a:srgbClr val="004182"/>
                </a:solidFill>
                <a:latin typeface="Arial"/>
                <a:ea typeface="Arial"/>
                <a:cs typeface="Arial"/>
                <a:sym typeface="Arial"/>
              </a:defRPr>
            </a:lvl2pPr>
            <a:lvl3pPr marL="819465" indent="-382550" defTabSz="914400">
              <a:spcBef>
                <a:spcPts val="0"/>
              </a:spcBef>
              <a:buClr>
                <a:srgbClr val="004182"/>
              </a:buClr>
              <a:buFontTx/>
              <a:buChar char="."/>
              <a:defRPr sz="2400" b="1">
                <a:solidFill>
                  <a:srgbClr val="004182"/>
                </a:solidFill>
                <a:latin typeface="Arial"/>
                <a:ea typeface="Arial"/>
                <a:cs typeface="Arial"/>
                <a:sym typeface="Arial"/>
              </a:defRPr>
            </a:lvl3pPr>
            <a:lvl4pPr marL="1134314" indent="-205721" defTabSz="914400">
              <a:spcBef>
                <a:spcPts val="0"/>
              </a:spcBef>
              <a:buClr>
                <a:srgbClr val="004182"/>
              </a:buClr>
              <a:buFontTx/>
              <a:buChar char="·"/>
              <a:defRPr sz="2400" b="1">
                <a:solidFill>
                  <a:srgbClr val="004182"/>
                </a:solidFill>
                <a:latin typeface="Arial"/>
                <a:ea typeface="Arial"/>
                <a:cs typeface="Arial"/>
                <a:sym typeface="Arial"/>
              </a:defRPr>
            </a:lvl4pPr>
            <a:lvl5pPr marL="1554088" indent="-274294" defTabSz="914400">
              <a:spcBef>
                <a:spcPts val="0"/>
              </a:spcBef>
              <a:buClr>
                <a:srgbClr val="004182"/>
              </a:buClr>
              <a:buFontTx/>
              <a:defRPr sz="24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
        <p:nvSpPr>
          <p:cNvPr id="211" name="Shape 211"/>
          <p:cNvSpPr>
            <a:spLocks noGrp="1"/>
          </p:cNvSpPr>
          <p:nvPr>
            <p:ph type="body" sz="half" idx="13"/>
          </p:nvPr>
        </p:nvSpPr>
        <p:spPr>
          <a:xfrm>
            <a:off x="457205" y="1076328"/>
            <a:ext cx="3008435" cy="3518297"/>
          </a:xfrm>
          <a:prstGeom prst="rect">
            <a:avLst/>
          </a:prstGeom>
        </p:spPr>
        <p:txBody>
          <a:bodyPr lIns="0" tIns="0" rIns="0" bIns="0"/>
          <a:lstStyle/>
          <a:p>
            <a:pPr marL="0" indent="0" defTabSz="914400">
              <a:spcBef>
                <a:spcPts val="0"/>
              </a:spcBef>
              <a:buSzTx/>
              <a:buFontTx/>
              <a:buNone/>
              <a:defRPr sz="1100" b="1">
                <a:solidFill>
                  <a:srgbClr val="004182"/>
                </a:solidFill>
                <a:latin typeface="Arial"/>
                <a:ea typeface="Arial"/>
                <a:cs typeface="Arial"/>
                <a:sym typeface="Arial"/>
              </a:defRPr>
            </a:pPr>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18" name="Shape 218"/>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219" name="Shape 219"/>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220" name="Shape 220"/>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221"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222" name="Shape 222"/>
          <p:cNvSpPr>
            <a:spLocks noGrp="1"/>
          </p:cNvSpPr>
          <p:nvPr>
            <p:ph type="title"/>
          </p:nvPr>
        </p:nvSpPr>
        <p:spPr>
          <a:xfrm>
            <a:off x="1792165" y="3600451"/>
            <a:ext cx="5486401" cy="425055"/>
          </a:xfrm>
          <a:prstGeom prst="rect">
            <a:avLst/>
          </a:prstGeom>
        </p:spPr>
        <p:txBody>
          <a:bodyPr lIns="0" tIns="0" rIns="0" bIns="0" anchor="b"/>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223" name="Shape 223"/>
          <p:cNvSpPr>
            <a:spLocks noGrp="1"/>
          </p:cNvSpPr>
          <p:nvPr>
            <p:ph type="pic" sz="half" idx="13"/>
          </p:nvPr>
        </p:nvSpPr>
        <p:spPr>
          <a:xfrm>
            <a:off x="1792165" y="459581"/>
            <a:ext cx="5486401" cy="3086101"/>
          </a:xfrm>
          <a:prstGeom prst="rect">
            <a:avLst/>
          </a:prstGeom>
        </p:spPr>
        <p:txBody>
          <a:bodyPr lIns="91439" tIns="45719" rIns="91439" bIns="45719">
            <a:noAutofit/>
          </a:bodyPr>
          <a:lstStyle/>
          <a:p>
            <a:endParaRPr/>
          </a:p>
        </p:txBody>
      </p:sp>
      <p:sp>
        <p:nvSpPr>
          <p:cNvPr id="224" name="Shape 224"/>
          <p:cNvSpPr>
            <a:spLocks noGrp="1"/>
          </p:cNvSpPr>
          <p:nvPr>
            <p:ph type="body" sz="quarter" idx="1"/>
          </p:nvPr>
        </p:nvSpPr>
        <p:spPr>
          <a:xfrm>
            <a:off x="1792165" y="4025507"/>
            <a:ext cx="5486401" cy="603648"/>
          </a:xfrm>
          <a:prstGeom prst="rect">
            <a:avLst/>
          </a:prstGeom>
        </p:spPr>
        <p:txBody>
          <a:bodyPr lIns="0" tIns="0" rIns="0" bIns="0"/>
          <a:lstStyle>
            <a:lvl1pPr marL="0" indent="0" defTabSz="914400">
              <a:spcBef>
                <a:spcPts val="0"/>
              </a:spcBef>
              <a:buSzTx/>
              <a:buFontTx/>
              <a:buNone/>
              <a:defRPr sz="1100" b="1">
                <a:solidFill>
                  <a:srgbClr val="004182"/>
                </a:solidFill>
                <a:latin typeface="Arial"/>
                <a:ea typeface="Arial"/>
                <a:cs typeface="Arial"/>
                <a:sym typeface="Arial"/>
              </a:defRPr>
            </a:lvl1pPr>
          </a:lstStyle>
          <a:p>
            <a:r>
              <a:t>Click to edit Master text styles</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31" name="Shape 231"/>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232" name="Shape 232"/>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233" name="Shape 233"/>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234"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235" name="Shape 235"/>
          <p:cNvSpPr>
            <a:spLocks noGrp="1"/>
          </p:cNvSpPr>
          <p:nvPr>
            <p:ph type="title"/>
          </p:nvPr>
        </p:nvSpPr>
        <p:spPr>
          <a:xfrm>
            <a:off x="265510" y="147639"/>
            <a:ext cx="8571311" cy="28456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236" name="Shape 236"/>
          <p:cNvSpPr>
            <a:spLocks noGrp="1"/>
          </p:cNvSpPr>
          <p:nvPr>
            <p:ph type="body" idx="1"/>
          </p:nvPr>
        </p:nvSpPr>
        <p:spPr>
          <a:xfrm>
            <a:off x="265510" y="788198"/>
            <a:ext cx="8571311" cy="3730229"/>
          </a:xfrm>
          <a:prstGeom prst="rect">
            <a:avLst/>
          </a:prstGeom>
        </p:spPr>
        <p:txBody>
          <a:bodyPr lIns="0" tIns="0" rIns="0" bIns="0"/>
          <a:lstStyle>
            <a:lvl1pPr marL="213102" indent="-213102" defTabSz="914400">
              <a:spcBef>
                <a:spcPts val="0"/>
              </a:spcBef>
              <a:buClr>
                <a:srgbClr val="004182"/>
              </a:buClr>
              <a:buFontTx/>
              <a:defRPr sz="1200" b="1">
                <a:solidFill>
                  <a:srgbClr val="004182"/>
                </a:solidFill>
                <a:latin typeface="Arial"/>
                <a:ea typeface="Arial"/>
                <a:cs typeface="Arial"/>
                <a:sym typeface="Arial"/>
              </a:defRPr>
            </a:lvl1pPr>
            <a:lvl2pPr marL="455855" indent="-241562" defTabSz="914400">
              <a:spcBef>
                <a:spcPts val="0"/>
              </a:spcBef>
              <a:buClr>
                <a:srgbClr val="004182"/>
              </a:buClr>
              <a:buFontTx/>
              <a:defRPr sz="1200" b="1">
                <a:solidFill>
                  <a:srgbClr val="004182"/>
                </a:solidFill>
                <a:latin typeface="Arial"/>
                <a:ea typeface="Arial"/>
                <a:cs typeface="Arial"/>
                <a:sym typeface="Arial"/>
              </a:defRPr>
            </a:lvl2pPr>
            <a:lvl3pPr marL="749911" indent="-312996" defTabSz="914400">
              <a:spcBef>
                <a:spcPts val="0"/>
              </a:spcBef>
              <a:buClr>
                <a:srgbClr val="004182"/>
              </a:buClr>
              <a:buFontTx/>
              <a:buChar char="."/>
              <a:defRPr sz="1200" b="1">
                <a:solidFill>
                  <a:srgbClr val="004182"/>
                </a:solidFill>
                <a:latin typeface="Arial"/>
                <a:ea typeface="Arial"/>
                <a:cs typeface="Arial"/>
                <a:sym typeface="Arial"/>
              </a:defRPr>
            </a:lvl3pPr>
            <a:lvl4pPr marL="1019352" indent="-90759" defTabSz="914400">
              <a:spcBef>
                <a:spcPts val="0"/>
              </a:spcBef>
              <a:buClr>
                <a:srgbClr val="004182"/>
              </a:buClr>
              <a:buFontTx/>
              <a:buChar char="·"/>
              <a:defRPr sz="1200" b="1">
                <a:solidFill>
                  <a:srgbClr val="004182"/>
                </a:solidFill>
                <a:latin typeface="Arial"/>
                <a:ea typeface="Arial"/>
                <a:cs typeface="Arial"/>
                <a:sym typeface="Arial"/>
              </a:defRPr>
            </a:lvl4pPr>
            <a:lvl5pPr marL="1400806" indent="-121012" defTabSz="914400">
              <a:spcBef>
                <a:spcPts val="0"/>
              </a:spcBef>
              <a:buClr>
                <a:srgbClr val="004182"/>
              </a:buClr>
              <a:buFontTx/>
              <a:defRPr sz="12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43" name="Shape 243"/>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244" name="Shape 244"/>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245" name="Shape 245"/>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246"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247" name="Shape 247"/>
          <p:cNvSpPr>
            <a:spLocks noGrp="1"/>
          </p:cNvSpPr>
          <p:nvPr>
            <p:ph type="title"/>
          </p:nvPr>
        </p:nvSpPr>
        <p:spPr>
          <a:xfrm>
            <a:off x="6693882" y="147644"/>
            <a:ext cx="2142393" cy="4370786"/>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248" name="Shape 248"/>
          <p:cNvSpPr>
            <a:spLocks noGrp="1"/>
          </p:cNvSpPr>
          <p:nvPr>
            <p:ph type="body" idx="1"/>
          </p:nvPr>
        </p:nvSpPr>
        <p:spPr>
          <a:xfrm>
            <a:off x="265240" y="147644"/>
            <a:ext cx="6287966" cy="4370786"/>
          </a:xfrm>
          <a:prstGeom prst="rect">
            <a:avLst/>
          </a:prstGeom>
        </p:spPr>
        <p:txBody>
          <a:bodyPr lIns="0" tIns="0" rIns="0" bIns="0"/>
          <a:lstStyle>
            <a:lvl1pPr marL="213102" indent="-213102" defTabSz="914400">
              <a:spcBef>
                <a:spcPts val="0"/>
              </a:spcBef>
              <a:buClr>
                <a:srgbClr val="004182"/>
              </a:buClr>
              <a:buFontTx/>
              <a:defRPr sz="1200" b="1">
                <a:solidFill>
                  <a:srgbClr val="004182"/>
                </a:solidFill>
                <a:latin typeface="Arial"/>
                <a:ea typeface="Arial"/>
                <a:cs typeface="Arial"/>
                <a:sym typeface="Arial"/>
              </a:defRPr>
            </a:lvl1pPr>
            <a:lvl2pPr marL="455855" indent="-241562" defTabSz="914400">
              <a:spcBef>
                <a:spcPts val="0"/>
              </a:spcBef>
              <a:buClr>
                <a:srgbClr val="004182"/>
              </a:buClr>
              <a:buFontTx/>
              <a:defRPr sz="1200" b="1">
                <a:solidFill>
                  <a:srgbClr val="004182"/>
                </a:solidFill>
                <a:latin typeface="Arial"/>
                <a:ea typeface="Arial"/>
                <a:cs typeface="Arial"/>
                <a:sym typeface="Arial"/>
              </a:defRPr>
            </a:lvl2pPr>
            <a:lvl3pPr marL="749911" indent="-312996" defTabSz="914400">
              <a:spcBef>
                <a:spcPts val="0"/>
              </a:spcBef>
              <a:buClr>
                <a:srgbClr val="004182"/>
              </a:buClr>
              <a:buFontTx/>
              <a:buChar char="."/>
              <a:defRPr sz="1200" b="1">
                <a:solidFill>
                  <a:srgbClr val="004182"/>
                </a:solidFill>
                <a:latin typeface="Arial"/>
                <a:ea typeface="Arial"/>
                <a:cs typeface="Arial"/>
                <a:sym typeface="Arial"/>
              </a:defRPr>
            </a:lvl3pPr>
            <a:lvl4pPr marL="1019352" indent="-90759" defTabSz="914400">
              <a:spcBef>
                <a:spcPts val="0"/>
              </a:spcBef>
              <a:buClr>
                <a:srgbClr val="004182"/>
              </a:buClr>
              <a:buFontTx/>
              <a:buChar char="·"/>
              <a:defRPr sz="1200" b="1">
                <a:solidFill>
                  <a:srgbClr val="004182"/>
                </a:solidFill>
                <a:latin typeface="Arial"/>
                <a:ea typeface="Arial"/>
                <a:cs typeface="Arial"/>
                <a:sym typeface="Arial"/>
              </a:defRPr>
            </a:lvl4pPr>
            <a:lvl5pPr marL="1400806" indent="-121012" defTabSz="914400">
              <a:spcBef>
                <a:spcPts val="0"/>
              </a:spcBef>
              <a:buClr>
                <a:srgbClr val="004182"/>
              </a:buClr>
              <a:buFontTx/>
              <a:defRPr sz="12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255" name="Shape 255"/>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256" name="Shape 256"/>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257" name="Shape 257"/>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258"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259" name="Shape 259"/>
          <p:cNvSpPr>
            <a:spLocks noGrp="1"/>
          </p:cNvSpPr>
          <p:nvPr>
            <p:ph type="title"/>
          </p:nvPr>
        </p:nvSpPr>
        <p:spPr>
          <a:xfrm>
            <a:off x="685800" y="1597825"/>
            <a:ext cx="7772400" cy="1102520"/>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Fare clic per modificare lo stile del titolo</a:t>
            </a:r>
          </a:p>
        </p:txBody>
      </p:sp>
      <p:sp>
        <p:nvSpPr>
          <p:cNvPr id="260" name="Shape 260"/>
          <p:cNvSpPr>
            <a:spLocks noGrp="1"/>
          </p:cNvSpPr>
          <p:nvPr>
            <p:ph type="body" sz="quarter" idx="1"/>
          </p:nvPr>
        </p:nvSpPr>
        <p:spPr>
          <a:xfrm>
            <a:off x="1371600" y="2914650"/>
            <a:ext cx="6400800" cy="1314450"/>
          </a:xfrm>
          <a:prstGeom prst="rect">
            <a:avLst/>
          </a:prstGeom>
        </p:spPr>
        <p:txBody>
          <a:bodyPr lIns="0" tIns="0" rIns="0" bIns="0"/>
          <a:lstStyle>
            <a:lvl1pPr marL="0" indent="0" algn="ctr" defTabSz="914400">
              <a:spcBef>
                <a:spcPts val="0"/>
              </a:spcBef>
              <a:buSzTx/>
              <a:buFontTx/>
              <a:buNone/>
              <a:defRPr sz="1200" b="1">
                <a:solidFill>
                  <a:srgbClr val="004182"/>
                </a:solidFill>
                <a:latin typeface="Arial"/>
                <a:ea typeface="Arial"/>
                <a:cs typeface="Arial"/>
                <a:sym typeface="Arial"/>
              </a:defRPr>
            </a:lvl1pPr>
          </a:lstStyle>
          <a:p>
            <a:r>
              <a:t>Fare clic per modificare lo stile del sottotitolo dello schema</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267" name="Shape 267"/>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268" name="Shape 268"/>
          <p:cNvSpPr/>
          <p:nvPr/>
        </p:nvSpPr>
        <p:spPr>
          <a:xfrm>
            <a:off x="-1188" y="4783932"/>
            <a:ext cx="9152337" cy="369095"/>
          </a:xfrm>
          <a:prstGeom prst="rect">
            <a:avLst/>
          </a:prstGeom>
          <a:solidFill>
            <a:srgbClr val="004182"/>
          </a:solidFill>
          <a:ln w="12700">
            <a:miter lim="400000"/>
          </a:ln>
        </p:spPr>
        <p:txBody>
          <a:bodyPr lIns="45718" tIns="45718" rIns="45718" bIns="45718" anchor="ctr"/>
          <a:lstStyle/>
          <a:p>
            <a:pPr algn="r" defTabSz="914309">
              <a:lnSpc>
                <a:spcPct val="80000"/>
              </a:lnSpc>
              <a:defRPr sz="600">
                <a:solidFill>
                  <a:srgbClr val="004182"/>
                </a:solidFill>
                <a:latin typeface="Arial"/>
                <a:ea typeface="Arial"/>
                <a:cs typeface="Arial"/>
                <a:sym typeface="Arial"/>
              </a:defRPr>
            </a:pPr>
            <a:endParaRPr/>
          </a:p>
        </p:txBody>
      </p:sp>
      <p:sp>
        <p:nvSpPr>
          <p:cNvPr id="269" name="Shape 269"/>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270" name="image2.tif"/>
          <p:cNvPicPr>
            <a:picLocks noChangeAspect="1"/>
          </p:cNvPicPr>
          <p:nvPr/>
        </p:nvPicPr>
        <p:blipFill>
          <a:blip r:embed="rId2">
            <a:extLst/>
          </a:blip>
          <a:stretch>
            <a:fillRect/>
          </a:stretch>
        </p:blipFill>
        <p:spPr>
          <a:xfrm>
            <a:off x="8682039" y="4801794"/>
            <a:ext cx="335757" cy="355998"/>
          </a:xfrm>
          <a:prstGeom prst="rect">
            <a:avLst/>
          </a:prstGeom>
          <a:ln w="12700">
            <a:miter lim="400000"/>
          </a:ln>
        </p:spPr>
      </p:pic>
      <p:sp>
        <p:nvSpPr>
          <p:cNvPr id="271" name="Shape 271"/>
          <p:cNvSpPr>
            <a:spLocks noGrp="1"/>
          </p:cNvSpPr>
          <p:nvPr>
            <p:ph type="title"/>
          </p:nvPr>
        </p:nvSpPr>
        <p:spPr>
          <a:xfrm>
            <a:off x="685800" y="1383511"/>
            <a:ext cx="7772400" cy="1531149"/>
          </a:xfrm>
          <a:prstGeom prst="rect">
            <a:avLst/>
          </a:prstGeom>
        </p:spPr>
        <p:txBody>
          <a:bodyPr lIns="0" tIns="0" rIns="0" bIns="0" anchor="t"/>
          <a:lstStyle>
            <a:lvl1pPr algn="l" defTabSz="914400">
              <a:lnSpc>
                <a:spcPct val="85000"/>
              </a:lnSpc>
              <a:defRPr sz="1500" b="1">
                <a:solidFill>
                  <a:srgbClr val="004182"/>
                </a:solidFill>
                <a:uFill>
                  <a:solidFill>
                    <a:srgbClr val="000000"/>
                  </a:solidFill>
                </a:uFill>
                <a:latin typeface="Arial"/>
                <a:ea typeface="Arial"/>
                <a:cs typeface="Arial"/>
                <a:sym typeface="Arial"/>
              </a:defRPr>
            </a:lvl1pPr>
          </a:lstStyle>
          <a:p>
            <a:r>
              <a:t>Titolo Testo</a:t>
            </a:r>
          </a:p>
        </p:txBody>
      </p:sp>
      <p:sp>
        <p:nvSpPr>
          <p:cNvPr id="272" name="Shape 272"/>
          <p:cNvSpPr>
            <a:spLocks noGrp="1"/>
          </p:cNvSpPr>
          <p:nvPr>
            <p:ph type="body" sz="half" idx="1"/>
          </p:nvPr>
        </p:nvSpPr>
        <p:spPr>
          <a:xfrm>
            <a:off x="1371600" y="2914650"/>
            <a:ext cx="6400800" cy="2228850"/>
          </a:xfrm>
          <a:prstGeom prst="rect">
            <a:avLst/>
          </a:prstGeom>
        </p:spPr>
        <p:txBody>
          <a:bodyPr lIns="0" tIns="0" rIns="0" bIns="0"/>
          <a:lstStyle>
            <a:lvl1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1pPr>
            <a:lvl2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2pPr>
            <a:lvl3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3pPr>
            <a:lvl4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4pPr>
            <a:lvl5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5pPr>
          </a:lstStyle>
          <a:p>
            <a:r>
              <a:t>Corpo livello uno</a:t>
            </a:r>
          </a:p>
          <a:p>
            <a:pPr lvl="1"/>
            <a:r>
              <a:t>Corpo livello due</a:t>
            </a:r>
          </a:p>
          <a:p>
            <a:pPr lvl="2"/>
            <a:r>
              <a:t>Corpo livello tre</a:t>
            </a:r>
          </a:p>
          <a:p>
            <a:pPr lvl="3"/>
            <a:r>
              <a:t>Corpo livello quattro</a:t>
            </a:r>
          </a:p>
          <a:p>
            <a:pPr lvl="4"/>
            <a:r>
              <a:t>Corpo livello cinque</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79" name="Shape 279"/>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280" name="Shape 280"/>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281" name="Shape 281"/>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282"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283" name="Shape 283"/>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pic>
        <p:nvPicPr>
          <p:cNvPr id="284"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285" name="Shape 285"/>
          <p:cNvSpPr/>
          <p:nvPr/>
        </p:nvSpPr>
        <p:spPr>
          <a:xfrm>
            <a:off x="0" y="431006"/>
            <a:ext cx="9144001" cy="1"/>
          </a:xfrm>
          <a:prstGeom prst="line">
            <a:avLst/>
          </a:prstGeom>
          <a:ln w="12700">
            <a:solidFill>
              <a:srgbClr val="009BCC"/>
            </a:solidFill>
          </a:ln>
        </p:spPr>
        <p:txBody>
          <a:bodyPr lIns="45718" tIns="45718" rIns="45718" bIns="45718"/>
          <a:lstStyle/>
          <a:p>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2" name="Shape 292"/>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293" name="Shape 293"/>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294" name="Shape 294"/>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295"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296" name="Shape 296"/>
          <p:cNvSpPr>
            <a:spLocks noGrp="1"/>
          </p:cNvSpPr>
          <p:nvPr>
            <p:ph type="title"/>
          </p:nvPr>
        </p:nvSpPr>
        <p:spPr>
          <a:xfrm>
            <a:off x="265510" y="147639"/>
            <a:ext cx="8571311" cy="28456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297" name="Shape 297"/>
          <p:cNvSpPr>
            <a:spLocks noGrp="1"/>
          </p:cNvSpPr>
          <p:nvPr>
            <p:ph type="body" idx="1"/>
          </p:nvPr>
        </p:nvSpPr>
        <p:spPr>
          <a:xfrm>
            <a:off x="265510" y="788195"/>
            <a:ext cx="8571311" cy="3730230"/>
          </a:xfrm>
          <a:prstGeom prst="rect">
            <a:avLst/>
          </a:prstGeom>
        </p:spPr>
        <p:txBody>
          <a:bodyPr lIns="0" tIns="0" rIns="0" bIns="0"/>
          <a:lstStyle>
            <a:lvl1pPr marL="213111" indent="-213111" defTabSz="914400">
              <a:spcBef>
                <a:spcPts val="0"/>
              </a:spcBef>
              <a:buClr>
                <a:srgbClr val="004182"/>
              </a:buClr>
              <a:buFontTx/>
              <a:defRPr sz="1200" b="1">
                <a:solidFill>
                  <a:srgbClr val="004182"/>
                </a:solidFill>
                <a:latin typeface="Arial"/>
                <a:ea typeface="Arial"/>
                <a:cs typeface="Arial"/>
                <a:sym typeface="Arial"/>
              </a:defRPr>
            </a:lvl1pPr>
            <a:lvl2pPr marL="455878" indent="-241575" defTabSz="914400">
              <a:spcBef>
                <a:spcPts val="0"/>
              </a:spcBef>
              <a:buClr>
                <a:srgbClr val="004182"/>
              </a:buClr>
              <a:buFontTx/>
              <a:defRPr sz="1200" b="1">
                <a:solidFill>
                  <a:srgbClr val="004182"/>
                </a:solidFill>
                <a:latin typeface="Arial"/>
                <a:ea typeface="Arial"/>
                <a:cs typeface="Arial"/>
                <a:sym typeface="Arial"/>
              </a:defRPr>
            </a:lvl2pPr>
            <a:lvl3pPr marL="749948" indent="-313011" defTabSz="914400">
              <a:spcBef>
                <a:spcPts val="0"/>
              </a:spcBef>
              <a:buClr>
                <a:srgbClr val="004182"/>
              </a:buClr>
              <a:buFontTx/>
              <a:buChar char="."/>
              <a:defRPr sz="1200" b="1">
                <a:solidFill>
                  <a:srgbClr val="004182"/>
                </a:solidFill>
                <a:latin typeface="Arial"/>
                <a:ea typeface="Arial"/>
                <a:cs typeface="Arial"/>
                <a:sym typeface="Arial"/>
              </a:defRPr>
            </a:lvl3pPr>
            <a:lvl4pPr marL="1019404" indent="-90763" defTabSz="914400">
              <a:spcBef>
                <a:spcPts val="0"/>
              </a:spcBef>
              <a:buClr>
                <a:srgbClr val="004182"/>
              </a:buClr>
              <a:buFontTx/>
              <a:buChar char="·"/>
              <a:defRPr sz="1200" b="1">
                <a:solidFill>
                  <a:srgbClr val="004182"/>
                </a:solidFill>
                <a:latin typeface="Arial"/>
                <a:ea typeface="Arial"/>
                <a:cs typeface="Arial"/>
                <a:sym typeface="Arial"/>
              </a:defRPr>
            </a:lvl4pPr>
            <a:lvl5pPr marL="1400875" indent="-121017" defTabSz="914400">
              <a:spcBef>
                <a:spcPts val="0"/>
              </a:spcBef>
              <a:buClr>
                <a:srgbClr val="004182"/>
              </a:buClr>
              <a:buFontTx/>
              <a:defRPr sz="12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4" name="Shape 304"/>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305" name="Shape 305"/>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306" name="Shape 306"/>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307"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308" name="Shape 308"/>
          <p:cNvSpPr>
            <a:spLocks noGrp="1"/>
          </p:cNvSpPr>
          <p:nvPr>
            <p:ph type="title"/>
          </p:nvPr>
        </p:nvSpPr>
        <p:spPr>
          <a:xfrm>
            <a:off x="722435" y="3305181"/>
            <a:ext cx="7772401" cy="1021557"/>
          </a:xfrm>
          <a:prstGeom prst="rect">
            <a:avLst/>
          </a:prstGeom>
        </p:spPr>
        <p:txBody>
          <a:bodyPr lIns="0" tIns="0" rIns="0" bIns="0" anchor="t"/>
          <a:lstStyle>
            <a:lvl1pPr algn="l" defTabSz="914400">
              <a:lnSpc>
                <a:spcPct val="85000"/>
              </a:lnSpc>
              <a:defRPr sz="3000" b="1" cap="all">
                <a:solidFill>
                  <a:srgbClr val="004182"/>
                </a:solidFill>
                <a:latin typeface="Arial"/>
                <a:ea typeface="Arial"/>
                <a:cs typeface="Arial"/>
                <a:sym typeface="Arial"/>
              </a:defRPr>
            </a:lvl1pPr>
          </a:lstStyle>
          <a:p>
            <a:r>
              <a:t>Click to edit Master title style</a:t>
            </a:r>
          </a:p>
        </p:txBody>
      </p:sp>
      <p:sp>
        <p:nvSpPr>
          <p:cNvPr id="309" name="Shape 309"/>
          <p:cNvSpPr>
            <a:spLocks noGrp="1"/>
          </p:cNvSpPr>
          <p:nvPr>
            <p:ph type="body" sz="quarter" idx="1"/>
          </p:nvPr>
        </p:nvSpPr>
        <p:spPr>
          <a:xfrm>
            <a:off x="722435" y="2180038"/>
            <a:ext cx="7772401" cy="1125141"/>
          </a:xfrm>
          <a:prstGeom prst="rect">
            <a:avLst/>
          </a:prstGeom>
        </p:spPr>
        <p:txBody>
          <a:bodyPr lIns="0" tIns="0" rIns="0" bIns="0" anchor="b"/>
          <a:lstStyle>
            <a:lvl1pPr marL="0" indent="0" defTabSz="914400">
              <a:spcBef>
                <a:spcPts val="0"/>
              </a:spcBef>
              <a:buSzTx/>
              <a:buFontTx/>
              <a:buNone/>
              <a:defRPr sz="1500" b="1">
                <a:solidFill>
                  <a:srgbClr val="004182"/>
                </a:solidFill>
                <a:latin typeface="Arial"/>
                <a:ea typeface="Arial"/>
                <a:cs typeface="Arial"/>
                <a:sym typeface="Arial"/>
              </a:defRPr>
            </a:lvl1pPr>
          </a:lstStyle>
          <a:p>
            <a:r>
              <a:t>Click to edit Master text styles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Titolo Testo</a:t>
            </a:r>
          </a:p>
        </p:txBody>
      </p:sp>
      <p:sp>
        <p:nvSpPr>
          <p:cNvPr id="30" name="Shape 30"/>
          <p:cNvSpPr>
            <a:spLocks noGrp="1"/>
          </p:cNvSpPr>
          <p:nvPr>
            <p:ph type="body" sz="half" idx="1"/>
          </p:nvPr>
        </p:nvSpPr>
        <p:spPr>
          <a:xfrm>
            <a:off x="457200" y="1200150"/>
            <a:ext cx="4038600" cy="3943353"/>
          </a:xfrm>
          <a:prstGeom prst="rect">
            <a:avLst/>
          </a:prstGeom>
        </p:spPr>
        <p:txBody>
          <a:bodyPr/>
          <a:lstStyle>
            <a:lvl1pPr>
              <a:spcBef>
                <a:spcPts val="600"/>
              </a:spcBef>
              <a:defRPr sz="2800"/>
            </a:lvl1pPr>
            <a:lvl2pPr marL="790497" indent="-333343">
              <a:spcBef>
                <a:spcPts val="600"/>
              </a:spcBef>
              <a:defRPr sz="2800"/>
            </a:lvl2pPr>
            <a:lvl3pPr marL="1234316" indent="-320005">
              <a:spcBef>
                <a:spcPts val="600"/>
              </a:spcBef>
              <a:defRPr sz="2800"/>
            </a:lvl3pPr>
            <a:lvl4pPr marL="1727027" indent="-355563">
              <a:spcBef>
                <a:spcPts val="600"/>
              </a:spcBef>
              <a:defRPr sz="2800"/>
            </a:lvl4pPr>
            <a:lvl5pPr marL="2184183" indent="-355563">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6" name="Shape 316"/>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317" name="Shape 317"/>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318" name="Shape 318"/>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319"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320" name="Shape 320"/>
          <p:cNvSpPr>
            <a:spLocks noGrp="1"/>
          </p:cNvSpPr>
          <p:nvPr>
            <p:ph type="title"/>
          </p:nvPr>
        </p:nvSpPr>
        <p:spPr>
          <a:xfrm>
            <a:off x="265510" y="147639"/>
            <a:ext cx="8571311" cy="28456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321" name="Shape 321"/>
          <p:cNvSpPr>
            <a:spLocks noGrp="1"/>
          </p:cNvSpPr>
          <p:nvPr>
            <p:ph type="body" sz="half" idx="1"/>
          </p:nvPr>
        </p:nvSpPr>
        <p:spPr>
          <a:xfrm>
            <a:off x="265238" y="788195"/>
            <a:ext cx="4214449" cy="3730230"/>
          </a:xfrm>
          <a:prstGeom prst="rect">
            <a:avLst/>
          </a:prstGeom>
        </p:spPr>
        <p:txBody>
          <a:bodyPr lIns="0" tIns="0" rIns="0" bIns="0"/>
          <a:lstStyle>
            <a:lvl1pPr marL="213111" indent="-213111" defTabSz="914400">
              <a:spcBef>
                <a:spcPts val="0"/>
              </a:spcBef>
              <a:buClr>
                <a:srgbClr val="004182"/>
              </a:buClr>
              <a:buFontTx/>
              <a:defRPr sz="2100" b="1">
                <a:solidFill>
                  <a:srgbClr val="004182"/>
                </a:solidFill>
                <a:latin typeface="Arial"/>
                <a:ea typeface="Arial"/>
                <a:cs typeface="Arial"/>
                <a:sym typeface="Arial"/>
              </a:defRPr>
            </a:lvl1pPr>
            <a:lvl2pPr marL="472654" indent="-258351" defTabSz="914400">
              <a:spcBef>
                <a:spcPts val="0"/>
              </a:spcBef>
              <a:buClr>
                <a:srgbClr val="004182"/>
              </a:buClr>
              <a:buFontTx/>
              <a:defRPr sz="2100" b="1">
                <a:solidFill>
                  <a:srgbClr val="004182"/>
                </a:solidFill>
                <a:latin typeface="Arial"/>
                <a:ea typeface="Arial"/>
                <a:cs typeface="Arial"/>
                <a:sym typeface="Arial"/>
              </a:defRPr>
            </a:lvl2pPr>
            <a:lvl3pPr marL="838634" indent="-401697" defTabSz="914400">
              <a:spcBef>
                <a:spcPts val="0"/>
              </a:spcBef>
              <a:buClr>
                <a:srgbClr val="004182"/>
              </a:buClr>
              <a:buFontTx/>
              <a:buChar char="."/>
              <a:defRPr sz="2100" b="1">
                <a:solidFill>
                  <a:srgbClr val="004182"/>
                </a:solidFill>
                <a:latin typeface="Arial"/>
                <a:ea typeface="Arial"/>
                <a:cs typeface="Arial"/>
                <a:sym typeface="Arial"/>
              </a:defRPr>
            </a:lvl3pPr>
            <a:lvl4pPr marL="1121513" indent="-192872" defTabSz="914400">
              <a:spcBef>
                <a:spcPts val="0"/>
              </a:spcBef>
              <a:buClr>
                <a:srgbClr val="004182"/>
              </a:buClr>
              <a:buFontTx/>
              <a:buChar char="·"/>
              <a:defRPr sz="2100" b="1">
                <a:solidFill>
                  <a:srgbClr val="004182"/>
                </a:solidFill>
                <a:latin typeface="Arial"/>
                <a:ea typeface="Arial"/>
                <a:cs typeface="Arial"/>
                <a:sym typeface="Arial"/>
              </a:defRPr>
            </a:lvl4pPr>
            <a:lvl5pPr marL="1537020" indent="-257162" defTabSz="914400">
              <a:spcBef>
                <a:spcPts val="0"/>
              </a:spcBef>
              <a:buClr>
                <a:srgbClr val="004182"/>
              </a:buClr>
              <a:buFontTx/>
              <a:defRPr sz="21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28" name="Shape 328"/>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329" name="Shape 329"/>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330" name="Shape 330"/>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331"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332" name="Shape 332"/>
          <p:cNvSpPr>
            <a:spLocks noGrp="1"/>
          </p:cNvSpPr>
          <p:nvPr>
            <p:ph type="title"/>
          </p:nvPr>
        </p:nvSpPr>
        <p:spPr>
          <a:xfrm>
            <a:off x="457200" y="205978"/>
            <a:ext cx="8229600" cy="85725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333" name="Shape 333"/>
          <p:cNvSpPr>
            <a:spLocks noGrp="1"/>
          </p:cNvSpPr>
          <p:nvPr>
            <p:ph type="body" sz="quarter" idx="1"/>
          </p:nvPr>
        </p:nvSpPr>
        <p:spPr>
          <a:xfrm>
            <a:off x="457204" y="1151334"/>
            <a:ext cx="4040067" cy="479823"/>
          </a:xfrm>
          <a:prstGeom prst="rect">
            <a:avLst/>
          </a:prstGeom>
        </p:spPr>
        <p:txBody>
          <a:bodyPr lIns="0" tIns="0" rIns="0" bIns="0" anchor="b"/>
          <a:lstStyle>
            <a:lvl1pPr marL="0" indent="0" defTabSz="914400">
              <a:spcBef>
                <a:spcPts val="0"/>
              </a:spcBef>
              <a:buSzTx/>
              <a:buFontTx/>
              <a:buNone/>
              <a:defRPr sz="1800" b="1">
                <a:solidFill>
                  <a:srgbClr val="004182"/>
                </a:solidFill>
                <a:latin typeface="Arial"/>
                <a:ea typeface="Arial"/>
                <a:cs typeface="Arial"/>
                <a:sym typeface="Arial"/>
              </a:defRPr>
            </a:lvl1pPr>
          </a:lstStyle>
          <a:p>
            <a:r>
              <a:t>Click to edit Master text styles</a:t>
            </a:r>
          </a:p>
        </p:txBody>
      </p:sp>
      <p:sp>
        <p:nvSpPr>
          <p:cNvPr id="334" name="Shape 334"/>
          <p:cNvSpPr>
            <a:spLocks noGrp="1"/>
          </p:cNvSpPr>
          <p:nvPr>
            <p:ph type="body" sz="quarter" idx="13"/>
          </p:nvPr>
        </p:nvSpPr>
        <p:spPr>
          <a:xfrm>
            <a:off x="4645273" y="1151334"/>
            <a:ext cx="4041531" cy="479823"/>
          </a:xfrm>
          <a:prstGeom prst="rect">
            <a:avLst/>
          </a:prstGeom>
        </p:spPr>
        <p:txBody>
          <a:bodyPr lIns="0" tIns="0" rIns="0" bIns="0" anchor="b"/>
          <a:lstStyle/>
          <a:p>
            <a:pPr marL="0" indent="0" defTabSz="914400">
              <a:spcBef>
                <a:spcPts val="0"/>
              </a:spcBef>
              <a:buSzTx/>
              <a:buFontTx/>
              <a:buNone/>
              <a:defRPr sz="1800" b="1">
                <a:solidFill>
                  <a:srgbClr val="004182"/>
                </a:solidFill>
                <a:latin typeface="Arial"/>
                <a:ea typeface="Arial"/>
                <a:cs typeface="Arial"/>
                <a:sym typeface="Arial"/>
              </a:defRPr>
            </a:pPr>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41" name="Shape 341"/>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342" name="Shape 342"/>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343" name="Shape 343"/>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344"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345" name="Shape 345"/>
          <p:cNvSpPr>
            <a:spLocks noGrp="1"/>
          </p:cNvSpPr>
          <p:nvPr>
            <p:ph type="title"/>
          </p:nvPr>
        </p:nvSpPr>
        <p:spPr>
          <a:xfrm>
            <a:off x="265510" y="147639"/>
            <a:ext cx="8571311" cy="28456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52" name="Shape 352"/>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353" name="Shape 353"/>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354" name="Shape 354"/>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355"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62" name="Shape 362"/>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363" name="Shape 363"/>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364" name="Shape 364"/>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365"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366" name="Shape 366"/>
          <p:cNvSpPr>
            <a:spLocks noGrp="1"/>
          </p:cNvSpPr>
          <p:nvPr>
            <p:ph type="title"/>
          </p:nvPr>
        </p:nvSpPr>
        <p:spPr>
          <a:xfrm>
            <a:off x="457203" y="204786"/>
            <a:ext cx="3008435" cy="871539"/>
          </a:xfrm>
          <a:prstGeom prst="rect">
            <a:avLst/>
          </a:prstGeom>
        </p:spPr>
        <p:txBody>
          <a:bodyPr lIns="0" tIns="0" rIns="0" bIns="0" anchor="b"/>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367" name="Shape 367"/>
          <p:cNvSpPr>
            <a:spLocks noGrp="1"/>
          </p:cNvSpPr>
          <p:nvPr>
            <p:ph type="body" idx="1"/>
          </p:nvPr>
        </p:nvSpPr>
        <p:spPr>
          <a:xfrm>
            <a:off x="3575541" y="204792"/>
            <a:ext cx="5111264" cy="4389836"/>
          </a:xfrm>
          <a:prstGeom prst="rect">
            <a:avLst/>
          </a:prstGeom>
        </p:spPr>
        <p:txBody>
          <a:bodyPr lIns="0" tIns="0" rIns="0" bIns="0"/>
          <a:lstStyle>
            <a:lvl1pPr marL="213111" indent="-213111" defTabSz="914400">
              <a:spcBef>
                <a:spcPts val="0"/>
              </a:spcBef>
              <a:buClr>
                <a:srgbClr val="004182"/>
              </a:buClr>
              <a:buFontTx/>
              <a:defRPr sz="2400" b="1">
                <a:solidFill>
                  <a:srgbClr val="004182"/>
                </a:solidFill>
                <a:latin typeface="Arial"/>
                <a:ea typeface="Arial"/>
                <a:cs typeface="Arial"/>
                <a:sym typeface="Arial"/>
              </a:defRPr>
            </a:lvl1pPr>
            <a:lvl2pPr marL="467381" indent="-253078" defTabSz="914400">
              <a:spcBef>
                <a:spcPts val="0"/>
              </a:spcBef>
              <a:buClr>
                <a:srgbClr val="004182"/>
              </a:buClr>
              <a:buFontTx/>
              <a:defRPr sz="2400" b="1">
                <a:solidFill>
                  <a:srgbClr val="004182"/>
                </a:solidFill>
                <a:latin typeface="Arial"/>
                <a:ea typeface="Arial"/>
                <a:cs typeface="Arial"/>
                <a:sym typeface="Arial"/>
              </a:defRPr>
            </a:lvl2pPr>
            <a:lvl3pPr marL="819506" indent="-382569" defTabSz="914400">
              <a:spcBef>
                <a:spcPts val="0"/>
              </a:spcBef>
              <a:buClr>
                <a:srgbClr val="004182"/>
              </a:buClr>
              <a:buFontTx/>
              <a:buChar char="."/>
              <a:defRPr sz="2400" b="1">
                <a:solidFill>
                  <a:srgbClr val="004182"/>
                </a:solidFill>
                <a:latin typeface="Arial"/>
                <a:ea typeface="Arial"/>
                <a:cs typeface="Arial"/>
                <a:sym typeface="Arial"/>
              </a:defRPr>
            </a:lvl3pPr>
            <a:lvl4pPr marL="1134372" indent="-205731" defTabSz="914400">
              <a:spcBef>
                <a:spcPts val="0"/>
              </a:spcBef>
              <a:buClr>
                <a:srgbClr val="004182"/>
              </a:buClr>
              <a:buFontTx/>
              <a:buChar char="·"/>
              <a:defRPr sz="2400" b="1">
                <a:solidFill>
                  <a:srgbClr val="004182"/>
                </a:solidFill>
                <a:latin typeface="Arial"/>
                <a:ea typeface="Arial"/>
                <a:cs typeface="Arial"/>
                <a:sym typeface="Arial"/>
              </a:defRPr>
            </a:lvl4pPr>
            <a:lvl5pPr marL="1554165" indent="-274307" defTabSz="914400">
              <a:spcBef>
                <a:spcPts val="0"/>
              </a:spcBef>
              <a:buClr>
                <a:srgbClr val="004182"/>
              </a:buClr>
              <a:buFontTx/>
              <a:defRPr sz="24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
        <p:nvSpPr>
          <p:cNvPr id="368" name="Shape 368"/>
          <p:cNvSpPr>
            <a:spLocks noGrp="1"/>
          </p:cNvSpPr>
          <p:nvPr>
            <p:ph type="body" sz="half" idx="13"/>
          </p:nvPr>
        </p:nvSpPr>
        <p:spPr>
          <a:xfrm>
            <a:off x="457203" y="1076328"/>
            <a:ext cx="3008435" cy="3518297"/>
          </a:xfrm>
          <a:prstGeom prst="rect">
            <a:avLst/>
          </a:prstGeom>
        </p:spPr>
        <p:txBody>
          <a:bodyPr lIns="0" tIns="0" rIns="0" bIns="0"/>
          <a:lstStyle/>
          <a:p>
            <a:pPr marL="0" indent="0" defTabSz="914400">
              <a:spcBef>
                <a:spcPts val="0"/>
              </a:spcBef>
              <a:buSzTx/>
              <a:buFontTx/>
              <a:buNone/>
              <a:defRPr sz="1100" b="1">
                <a:solidFill>
                  <a:srgbClr val="004182"/>
                </a:solidFill>
                <a:latin typeface="Arial"/>
                <a:ea typeface="Arial"/>
                <a:cs typeface="Arial"/>
                <a:sym typeface="Arial"/>
              </a:defRPr>
            </a:pPr>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75" name="Shape 375"/>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376" name="Shape 376"/>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377" name="Shape 377"/>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378"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379" name="Shape 379"/>
          <p:cNvSpPr>
            <a:spLocks noGrp="1"/>
          </p:cNvSpPr>
          <p:nvPr>
            <p:ph type="title"/>
          </p:nvPr>
        </p:nvSpPr>
        <p:spPr>
          <a:xfrm>
            <a:off x="1792165" y="3600451"/>
            <a:ext cx="5486401" cy="425055"/>
          </a:xfrm>
          <a:prstGeom prst="rect">
            <a:avLst/>
          </a:prstGeom>
        </p:spPr>
        <p:txBody>
          <a:bodyPr lIns="0" tIns="0" rIns="0" bIns="0" anchor="b"/>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380" name="Shape 380"/>
          <p:cNvSpPr>
            <a:spLocks noGrp="1"/>
          </p:cNvSpPr>
          <p:nvPr>
            <p:ph type="pic" sz="half" idx="13"/>
          </p:nvPr>
        </p:nvSpPr>
        <p:spPr>
          <a:xfrm>
            <a:off x="1792165" y="459581"/>
            <a:ext cx="5486401" cy="3086101"/>
          </a:xfrm>
          <a:prstGeom prst="rect">
            <a:avLst/>
          </a:prstGeom>
        </p:spPr>
        <p:txBody>
          <a:bodyPr lIns="91439" tIns="45719" rIns="91439" bIns="45719">
            <a:noAutofit/>
          </a:bodyPr>
          <a:lstStyle/>
          <a:p>
            <a:endParaRPr/>
          </a:p>
        </p:txBody>
      </p:sp>
      <p:sp>
        <p:nvSpPr>
          <p:cNvPr id="381" name="Shape 381"/>
          <p:cNvSpPr>
            <a:spLocks noGrp="1"/>
          </p:cNvSpPr>
          <p:nvPr>
            <p:ph type="body" sz="quarter" idx="1"/>
          </p:nvPr>
        </p:nvSpPr>
        <p:spPr>
          <a:xfrm>
            <a:off x="1792165" y="4025505"/>
            <a:ext cx="5486401" cy="603648"/>
          </a:xfrm>
          <a:prstGeom prst="rect">
            <a:avLst/>
          </a:prstGeom>
        </p:spPr>
        <p:txBody>
          <a:bodyPr lIns="0" tIns="0" rIns="0" bIns="0"/>
          <a:lstStyle>
            <a:lvl1pPr marL="0" indent="0" defTabSz="914400">
              <a:spcBef>
                <a:spcPts val="0"/>
              </a:spcBef>
              <a:buSzTx/>
              <a:buFontTx/>
              <a:buNone/>
              <a:defRPr sz="1100" b="1">
                <a:solidFill>
                  <a:srgbClr val="004182"/>
                </a:solidFill>
                <a:latin typeface="Arial"/>
                <a:ea typeface="Arial"/>
                <a:cs typeface="Arial"/>
                <a:sym typeface="Arial"/>
              </a:defRPr>
            </a:lvl1pPr>
          </a:lstStyle>
          <a:p>
            <a:r>
              <a:t>Click to edit Master text styles</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88" name="Shape 388"/>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389" name="Shape 389"/>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390" name="Shape 390"/>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391"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392" name="Shape 392"/>
          <p:cNvSpPr>
            <a:spLocks noGrp="1"/>
          </p:cNvSpPr>
          <p:nvPr>
            <p:ph type="title"/>
          </p:nvPr>
        </p:nvSpPr>
        <p:spPr>
          <a:xfrm>
            <a:off x="265510" y="147639"/>
            <a:ext cx="8571311" cy="28456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393" name="Shape 393"/>
          <p:cNvSpPr>
            <a:spLocks noGrp="1"/>
          </p:cNvSpPr>
          <p:nvPr>
            <p:ph type="body" idx="1"/>
          </p:nvPr>
        </p:nvSpPr>
        <p:spPr>
          <a:xfrm>
            <a:off x="265510" y="788195"/>
            <a:ext cx="8571311" cy="3730230"/>
          </a:xfrm>
          <a:prstGeom prst="rect">
            <a:avLst/>
          </a:prstGeom>
        </p:spPr>
        <p:txBody>
          <a:bodyPr lIns="0" tIns="0" rIns="0" bIns="0"/>
          <a:lstStyle>
            <a:lvl1pPr marL="213111" indent="-213111" defTabSz="914400">
              <a:spcBef>
                <a:spcPts val="0"/>
              </a:spcBef>
              <a:buClr>
                <a:srgbClr val="004182"/>
              </a:buClr>
              <a:buFontTx/>
              <a:defRPr sz="1200" b="1">
                <a:solidFill>
                  <a:srgbClr val="004182"/>
                </a:solidFill>
                <a:latin typeface="Arial"/>
                <a:ea typeface="Arial"/>
                <a:cs typeface="Arial"/>
                <a:sym typeface="Arial"/>
              </a:defRPr>
            </a:lvl1pPr>
            <a:lvl2pPr marL="455878" indent="-241575" defTabSz="914400">
              <a:spcBef>
                <a:spcPts val="0"/>
              </a:spcBef>
              <a:buClr>
                <a:srgbClr val="004182"/>
              </a:buClr>
              <a:buFontTx/>
              <a:defRPr sz="1200" b="1">
                <a:solidFill>
                  <a:srgbClr val="004182"/>
                </a:solidFill>
                <a:latin typeface="Arial"/>
                <a:ea typeface="Arial"/>
                <a:cs typeface="Arial"/>
                <a:sym typeface="Arial"/>
              </a:defRPr>
            </a:lvl2pPr>
            <a:lvl3pPr marL="749948" indent="-313011" defTabSz="914400">
              <a:spcBef>
                <a:spcPts val="0"/>
              </a:spcBef>
              <a:buClr>
                <a:srgbClr val="004182"/>
              </a:buClr>
              <a:buFontTx/>
              <a:buChar char="."/>
              <a:defRPr sz="1200" b="1">
                <a:solidFill>
                  <a:srgbClr val="004182"/>
                </a:solidFill>
                <a:latin typeface="Arial"/>
                <a:ea typeface="Arial"/>
                <a:cs typeface="Arial"/>
                <a:sym typeface="Arial"/>
              </a:defRPr>
            </a:lvl3pPr>
            <a:lvl4pPr marL="1019404" indent="-90763" defTabSz="914400">
              <a:spcBef>
                <a:spcPts val="0"/>
              </a:spcBef>
              <a:buClr>
                <a:srgbClr val="004182"/>
              </a:buClr>
              <a:buFontTx/>
              <a:buChar char="·"/>
              <a:defRPr sz="1200" b="1">
                <a:solidFill>
                  <a:srgbClr val="004182"/>
                </a:solidFill>
                <a:latin typeface="Arial"/>
                <a:ea typeface="Arial"/>
                <a:cs typeface="Arial"/>
                <a:sym typeface="Arial"/>
              </a:defRPr>
            </a:lvl4pPr>
            <a:lvl5pPr marL="1400875" indent="-121017" defTabSz="914400">
              <a:spcBef>
                <a:spcPts val="0"/>
              </a:spcBef>
              <a:buClr>
                <a:srgbClr val="004182"/>
              </a:buClr>
              <a:buFontTx/>
              <a:defRPr sz="12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00" name="Shape 400"/>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401" name="Shape 401"/>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402" name="Shape 402"/>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403"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404" name="Shape 404"/>
          <p:cNvSpPr>
            <a:spLocks noGrp="1"/>
          </p:cNvSpPr>
          <p:nvPr>
            <p:ph type="title"/>
          </p:nvPr>
        </p:nvSpPr>
        <p:spPr>
          <a:xfrm>
            <a:off x="6693882" y="147642"/>
            <a:ext cx="2142393" cy="4370786"/>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405" name="Shape 405"/>
          <p:cNvSpPr>
            <a:spLocks noGrp="1"/>
          </p:cNvSpPr>
          <p:nvPr>
            <p:ph type="body" idx="1"/>
          </p:nvPr>
        </p:nvSpPr>
        <p:spPr>
          <a:xfrm>
            <a:off x="265238" y="147642"/>
            <a:ext cx="6287966" cy="4370786"/>
          </a:xfrm>
          <a:prstGeom prst="rect">
            <a:avLst/>
          </a:prstGeom>
        </p:spPr>
        <p:txBody>
          <a:bodyPr lIns="0" tIns="0" rIns="0" bIns="0"/>
          <a:lstStyle>
            <a:lvl1pPr marL="213111" indent="-213111" defTabSz="914400">
              <a:spcBef>
                <a:spcPts val="0"/>
              </a:spcBef>
              <a:buClr>
                <a:srgbClr val="004182"/>
              </a:buClr>
              <a:buFontTx/>
              <a:defRPr sz="1200" b="1">
                <a:solidFill>
                  <a:srgbClr val="004182"/>
                </a:solidFill>
                <a:latin typeface="Arial"/>
                <a:ea typeface="Arial"/>
                <a:cs typeface="Arial"/>
                <a:sym typeface="Arial"/>
              </a:defRPr>
            </a:lvl1pPr>
            <a:lvl2pPr marL="455878" indent="-241575" defTabSz="914400">
              <a:spcBef>
                <a:spcPts val="0"/>
              </a:spcBef>
              <a:buClr>
                <a:srgbClr val="004182"/>
              </a:buClr>
              <a:buFontTx/>
              <a:defRPr sz="1200" b="1">
                <a:solidFill>
                  <a:srgbClr val="004182"/>
                </a:solidFill>
                <a:latin typeface="Arial"/>
                <a:ea typeface="Arial"/>
                <a:cs typeface="Arial"/>
                <a:sym typeface="Arial"/>
              </a:defRPr>
            </a:lvl2pPr>
            <a:lvl3pPr marL="749948" indent="-313011" defTabSz="914400">
              <a:spcBef>
                <a:spcPts val="0"/>
              </a:spcBef>
              <a:buClr>
                <a:srgbClr val="004182"/>
              </a:buClr>
              <a:buFontTx/>
              <a:buChar char="."/>
              <a:defRPr sz="1200" b="1">
                <a:solidFill>
                  <a:srgbClr val="004182"/>
                </a:solidFill>
                <a:latin typeface="Arial"/>
                <a:ea typeface="Arial"/>
                <a:cs typeface="Arial"/>
                <a:sym typeface="Arial"/>
              </a:defRPr>
            </a:lvl3pPr>
            <a:lvl4pPr marL="1019404" indent="-90763" defTabSz="914400">
              <a:spcBef>
                <a:spcPts val="0"/>
              </a:spcBef>
              <a:buClr>
                <a:srgbClr val="004182"/>
              </a:buClr>
              <a:buFontTx/>
              <a:buChar char="·"/>
              <a:defRPr sz="1200" b="1">
                <a:solidFill>
                  <a:srgbClr val="004182"/>
                </a:solidFill>
                <a:latin typeface="Arial"/>
                <a:ea typeface="Arial"/>
                <a:cs typeface="Arial"/>
                <a:sym typeface="Arial"/>
              </a:defRPr>
            </a:lvl4pPr>
            <a:lvl5pPr marL="1400875" indent="-121017" defTabSz="914400">
              <a:spcBef>
                <a:spcPts val="0"/>
              </a:spcBef>
              <a:buClr>
                <a:srgbClr val="004182"/>
              </a:buClr>
              <a:buFontTx/>
              <a:defRPr sz="12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412" name="Shape 412"/>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413" name="Shape 413"/>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414" name="Shape 414"/>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415"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416" name="Shape 416"/>
          <p:cNvSpPr>
            <a:spLocks noGrp="1"/>
          </p:cNvSpPr>
          <p:nvPr>
            <p:ph type="title"/>
          </p:nvPr>
        </p:nvSpPr>
        <p:spPr>
          <a:xfrm>
            <a:off x="685800" y="1597823"/>
            <a:ext cx="7772400" cy="1102520"/>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Fare clic per modificare lo stile del titolo</a:t>
            </a:r>
          </a:p>
        </p:txBody>
      </p:sp>
      <p:sp>
        <p:nvSpPr>
          <p:cNvPr id="417" name="Shape 417"/>
          <p:cNvSpPr>
            <a:spLocks noGrp="1"/>
          </p:cNvSpPr>
          <p:nvPr>
            <p:ph type="body" sz="quarter" idx="1"/>
          </p:nvPr>
        </p:nvSpPr>
        <p:spPr>
          <a:xfrm>
            <a:off x="1371600" y="2914650"/>
            <a:ext cx="6400800" cy="1314450"/>
          </a:xfrm>
          <a:prstGeom prst="rect">
            <a:avLst/>
          </a:prstGeom>
        </p:spPr>
        <p:txBody>
          <a:bodyPr lIns="0" tIns="0" rIns="0" bIns="0"/>
          <a:lstStyle>
            <a:lvl1pPr marL="0" indent="0" algn="ctr" defTabSz="914400">
              <a:spcBef>
                <a:spcPts val="0"/>
              </a:spcBef>
              <a:buSzTx/>
              <a:buFontTx/>
              <a:buNone/>
              <a:defRPr sz="1200" b="1">
                <a:solidFill>
                  <a:srgbClr val="004182"/>
                </a:solidFill>
                <a:latin typeface="Arial"/>
                <a:ea typeface="Arial"/>
                <a:cs typeface="Arial"/>
                <a:sym typeface="Arial"/>
              </a:defRPr>
            </a:lvl1pPr>
          </a:lstStyle>
          <a:p>
            <a:r>
              <a:t>Fare clic per modificare lo stile del sottotitolo dello schema</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424" name="Shape 424"/>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425" name="Shape 425"/>
          <p:cNvSpPr/>
          <p:nvPr/>
        </p:nvSpPr>
        <p:spPr>
          <a:xfrm>
            <a:off x="-1190" y="4783932"/>
            <a:ext cx="9152337" cy="369095"/>
          </a:xfrm>
          <a:prstGeom prst="rect">
            <a:avLst/>
          </a:prstGeom>
          <a:solidFill>
            <a:srgbClr val="004182"/>
          </a:solidFill>
          <a:ln w="12700">
            <a:miter lim="400000"/>
          </a:ln>
        </p:spPr>
        <p:txBody>
          <a:bodyPr lIns="45718" tIns="45718" rIns="45718" bIns="45718" anchor="ctr"/>
          <a:lstStyle/>
          <a:p>
            <a:pPr algn="r" defTabSz="914355">
              <a:lnSpc>
                <a:spcPct val="80000"/>
              </a:lnSpc>
              <a:defRPr sz="600">
                <a:solidFill>
                  <a:srgbClr val="004182"/>
                </a:solidFill>
                <a:latin typeface="Arial"/>
                <a:ea typeface="Arial"/>
                <a:cs typeface="Arial"/>
                <a:sym typeface="Arial"/>
              </a:defRPr>
            </a:pPr>
            <a:endParaRPr/>
          </a:p>
        </p:txBody>
      </p:sp>
      <p:sp>
        <p:nvSpPr>
          <p:cNvPr id="426" name="Shape 426"/>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427" name="image2.tif"/>
          <p:cNvPicPr>
            <a:picLocks noChangeAspect="1"/>
          </p:cNvPicPr>
          <p:nvPr/>
        </p:nvPicPr>
        <p:blipFill>
          <a:blip r:embed="rId2">
            <a:extLst/>
          </a:blip>
          <a:stretch>
            <a:fillRect/>
          </a:stretch>
        </p:blipFill>
        <p:spPr>
          <a:xfrm>
            <a:off x="8682039" y="4801792"/>
            <a:ext cx="335757" cy="355998"/>
          </a:xfrm>
          <a:prstGeom prst="rect">
            <a:avLst/>
          </a:prstGeom>
          <a:ln w="12700">
            <a:miter lim="400000"/>
          </a:ln>
        </p:spPr>
      </p:pic>
      <p:sp>
        <p:nvSpPr>
          <p:cNvPr id="428" name="Shape 428"/>
          <p:cNvSpPr>
            <a:spLocks noGrp="1"/>
          </p:cNvSpPr>
          <p:nvPr>
            <p:ph type="title"/>
          </p:nvPr>
        </p:nvSpPr>
        <p:spPr>
          <a:xfrm>
            <a:off x="685800" y="1383510"/>
            <a:ext cx="7772400" cy="1531148"/>
          </a:xfrm>
          <a:prstGeom prst="rect">
            <a:avLst/>
          </a:prstGeom>
        </p:spPr>
        <p:txBody>
          <a:bodyPr lIns="0" tIns="0" rIns="0" bIns="0" anchor="t"/>
          <a:lstStyle>
            <a:lvl1pPr algn="l" defTabSz="914400">
              <a:lnSpc>
                <a:spcPct val="85000"/>
              </a:lnSpc>
              <a:defRPr sz="1500" b="1">
                <a:solidFill>
                  <a:srgbClr val="004182"/>
                </a:solidFill>
                <a:uFill>
                  <a:solidFill>
                    <a:srgbClr val="000000"/>
                  </a:solidFill>
                </a:uFill>
                <a:latin typeface="Arial"/>
                <a:ea typeface="Arial"/>
                <a:cs typeface="Arial"/>
                <a:sym typeface="Arial"/>
              </a:defRPr>
            </a:lvl1pPr>
          </a:lstStyle>
          <a:p>
            <a:r>
              <a:t>Titolo Testo</a:t>
            </a:r>
          </a:p>
        </p:txBody>
      </p:sp>
      <p:sp>
        <p:nvSpPr>
          <p:cNvPr id="429" name="Shape 429"/>
          <p:cNvSpPr>
            <a:spLocks noGrp="1"/>
          </p:cNvSpPr>
          <p:nvPr>
            <p:ph type="body" sz="half" idx="1"/>
          </p:nvPr>
        </p:nvSpPr>
        <p:spPr>
          <a:xfrm>
            <a:off x="1371600" y="2914650"/>
            <a:ext cx="6400800" cy="2228850"/>
          </a:xfrm>
          <a:prstGeom prst="rect">
            <a:avLst/>
          </a:prstGeom>
        </p:spPr>
        <p:txBody>
          <a:bodyPr lIns="0" tIns="0" rIns="0" bIns="0"/>
          <a:lstStyle>
            <a:lvl1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1pPr>
            <a:lvl2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2pPr>
            <a:lvl3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3pPr>
            <a:lvl4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4pPr>
            <a:lvl5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5pPr>
          </a:lstStyle>
          <a:p>
            <a:r>
              <a:t>Corpo livello uno</a:t>
            </a:r>
          </a:p>
          <a:p>
            <a:pPr lvl="1"/>
            <a:r>
              <a:t>Corpo livello due</a:t>
            </a:r>
          </a:p>
          <a:p>
            <a:pPr lvl="2"/>
            <a:r>
              <a:t>Corpo livello tre</a:t>
            </a:r>
          </a:p>
          <a:p>
            <a:pPr lvl="3"/>
            <a:r>
              <a:t>Corpo livello quattro</a:t>
            </a:r>
          </a:p>
          <a:p>
            <a:pPr lvl="4"/>
            <a:r>
              <a:t>Corpo livello cinque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Shape 38"/>
          <p:cNvSpPr>
            <a:spLocks noGrp="1"/>
          </p:cNvSpPr>
          <p:nvPr>
            <p:ph type="title"/>
          </p:nvPr>
        </p:nvSpPr>
        <p:spPr>
          <a:xfrm>
            <a:off x="457200" y="192607"/>
            <a:ext cx="8229600" cy="883996"/>
          </a:xfrm>
          <a:prstGeom prst="rect">
            <a:avLst/>
          </a:prstGeom>
        </p:spPr>
        <p:txBody>
          <a:bodyPr/>
          <a:lstStyle/>
          <a:p>
            <a:r>
              <a:t>Titolo Testo</a:t>
            </a:r>
          </a:p>
        </p:txBody>
      </p:sp>
      <p:sp>
        <p:nvSpPr>
          <p:cNvPr id="39" name="Shape 39"/>
          <p:cNvSpPr>
            <a:spLocks noGrp="1"/>
          </p:cNvSpPr>
          <p:nvPr>
            <p:ph type="body" sz="quarter" idx="1"/>
          </p:nvPr>
        </p:nvSpPr>
        <p:spPr>
          <a:xfrm>
            <a:off x="457200" y="1076599"/>
            <a:ext cx="4040188" cy="554560"/>
          </a:xfrm>
          <a:prstGeom prst="rect">
            <a:avLst/>
          </a:prstGeom>
        </p:spPr>
        <p:txBody>
          <a:bodyPr anchor="b"/>
          <a:lstStyle>
            <a:lvl1pPr marL="0" indent="0">
              <a:spcBef>
                <a:spcPts val="500"/>
              </a:spcBef>
              <a:buSzTx/>
              <a:buFontTx/>
              <a:buNone/>
              <a:defRPr sz="2400"/>
            </a:lvl1pPr>
            <a:lvl2pPr marL="0" indent="0">
              <a:spcBef>
                <a:spcPts val="500"/>
              </a:spcBef>
              <a:buSzTx/>
              <a:buFontTx/>
              <a:buNone/>
              <a:defRPr sz="2400"/>
            </a:lvl2pPr>
            <a:lvl3pPr marL="0" indent="0">
              <a:spcBef>
                <a:spcPts val="500"/>
              </a:spcBef>
              <a:buSzTx/>
              <a:buFontTx/>
              <a:buNone/>
              <a:defRPr sz="2400"/>
            </a:lvl3pPr>
            <a:lvl4pPr marL="0" indent="0">
              <a:spcBef>
                <a:spcPts val="500"/>
              </a:spcBef>
              <a:buSzTx/>
              <a:buFontTx/>
              <a:buNone/>
              <a:defRPr sz="2400"/>
            </a:lvl4pPr>
            <a:lvl5pPr marL="0" indent="0">
              <a:spcBef>
                <a:spcPts val="500"/>
              </a:spcBef>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40" name="Shape 4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36" name="Shape 436"/>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437" name="Shape 437"/>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438" name="Shape 438"/>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439"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440" name="Shape 440"/>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pic>
        <p:nvPicPr>
          <p:cNvPr id="441"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442" name="Shape 442"/>
          <p:cNvSpPr/>
          <p:nvPr/>
        </p:nvSpPr>
        <p:spPr>
          <a:xfrm>
            <a:off x="0" y="431006"/>
            <a:ext cx="9144001" cy="1"/>
          </a:xfrm>
          <a:prstGeom prst="line">
            <a:avLst/>
          </a:prstGeom>
          <a:ln w="12700">
            <a:solidFill>
              <a:srgbClr val="009BCC"/>
            </a:solidFill>
          </a:ln>
        </p:spPr>
        <p:txBody>
          <a:bodyPr lIns="45718" tIns="45718" rIns="45718" bIns="45718"/>
          <a:lstStyle/>
          <a:p>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49" name="Shape 449"/>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450" name="Shape 450"/>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451" name="Shape 451"/>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452"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453" name="Shape 453"/>
          <p:cNvSpPr>
            <a:spLocks noGrp="1"/>
          </p:cNvSpPr>
          <p:nvPr>
            <p:ph type="title"/>
          </p:nvPr>
        </p:nvSpPr>
        <p:spPr>
          <a:xfrm>
            <a:off x="265510" y="147637"/>
            <a:ext cx="8571310" cy="284562"/>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454" name="Shape 454"/>
          <p:cNvSpPr>
            <a:spLocks noGrp="1"/>
          </p:cNvSpPr>
          <p:nvPr>
            <p:ph type="body" idx="1"/>
          </p:nvPr>
        </p:nvSpPr>
        <p:spPr>
          <a:xfrm>
            <a:off x="265510" y="788193"/>
            <a:ext cx="8571310" cy="3730230"/>
          </a:xfrm>
          <a:prstGeom prst="rect">
            <a:avLst/>
          </a:prstGeom>
        </p:spPr>
        <p:txBody>
          <a:bodyPr lIns="0" tIns="0" rIns="0" bIns="0"/>
          <a:lstStyle>
            <a:lvl1pPr marL="213121" indent="-213121" defTabSz="914400">
              <a:spcBef>
                <a:spcPts val="0"/>
              </a:spcBef>
              <a:buClr>
                <a:srgbClr val="004182"/>
              </a:buClr>
              <a:buFontTx/>
              <a:defRPr sz="1200" b="1">
                <a:solidFill>
                  <a:srgbClr val="004182"/>
                </a:solidFill>
                <a:latin typeface="Arial"/>
                <a:ea typeface="Arial"/>
                <a:cs typeface="Arial"/>
                <a:sym typeface="Arial"/>
              </a:defRPr>
            </a:lvl1pPr>
            <a:lvl2pPr marL="455901" indent="-241588" defTabSz="914400">
              <a:spcBef>
                <a:spcPts val="0"/>
              </a:spcBef>
              <a:buClr>
                <a:srgbClr val="004182"/>
              </a:buClr>
              <a:buFontTx/>
              <a:defRPr sz="1200" b="1">
                <a:solidFill>
                  <a:srgbClr val="004182"/>
                </a:solidFill>
                <a:latin typeface="Arial"/>
                <a:ea typeface="Arial"/>
                <a:cs typeface="Arial"/>
                <a:sym typeface="Arial"/>
              </a:defRPr>
            </a:lvl2pPr>
            <a:lvl3pPr marL="749985" indent="-313026" defTabSz="914400">
              <a:spcBef>
                <a:spcPts val="0"/>
              </a:spcBef>
              <a:buClr>
                <a:srgbClr val="004182"/>
              </a:buClr>
              <a:buFontTx/>
              <a:buChar char="."/>
              <a:defRPr sz="1200" b="1">
                <a:solidFill>
                  <a:srgbClr val="004182"/>
                </a:solidFill>
                <a:latin typeface="Arial"/>
                <a:ea typeface="Arial"/>
                <a:cs typeface="Arial"/>
                <a:sym typeface="Arial"/>
              </a:defRPr>
            </a:lvl3pPr>
            <a:lvl4pPr marL="1019455" indent="-90768" defTabSz="914400">
              <a:spcBef>
                <a:spcPts val="0"/>
              </a:spcBef>
              <a:buClr>
                <a:srgbClr val="004182"/>
              </a:buClr>
              <a:buFontTx/>
              <a:buChar char="·"/>
              <a:defRPr sz="1200" b="1">
                <a:solidFill>
                  <a:srgbClr val="004182"/>
                </a:solidFill>
                <a:latin typeface="Arial"/>
                <a:ea typeface="Arial"/>
                <a:cs typeface="Arial"/>
                <a:sym typeface="Arial"/>
              </a:defRPr>
            </a:lvl4pPr>
            <a:lvl5pPr marL="1400945" indent="-121023" defTabSz="914400">
              <a:spcBef>
                <a:spcPts val="0"/>
              </a:spcBef>
              <a:buClr>
                <a:srgbClr val="004182"/>
              </a:buClr>
              <a:buFontTx/>
              <a:defRPr sz="12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61" name="Shape 461"/>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462" name="Shape 462"/>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463" name="Shape 463"/>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464"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465" name="Shape 465"/>
          <p:cNvSpPr>
            <a:spLocks noGrp="1"/>
          </p:cNvSpPr>
          <p:nvPr>
            <p:ph type="title"/>
          </p:nvPr>
        </p:nvSpPr>
        <p:spPr>
          <a:xfrm>
            <a:off x="722435" y="3305180"/>
            <a:ext cx="7772401" cy="1021556"/>
          </a:xfrm>
          <a:prstGeom prst="rect">
            <a:avLst/>
          </a:prstGeom>
        </p:spPr>
        <p:txBody>
          <a:bodyPr lIns="0" tIns="0" rIns="0" bIns="0" anchor="t"/>
          <a:lstStyle>
            <a:lvl1pPr algn="l" defTabSz="914400">
              <a:lnSpc>
                <a:spcPct val="85000"/>
              </a:lnSpc>
              <a:defRPr sz="3000" b="1" cap="all">
                <a:solidFill>
                  <a:srgbClr val="004182"/>
                </a:solidFill>
                <a:latin typeface="Arial"/>
                <a:ea typeface="Arial"/>
                <a:cs typeface="Arial"/>
                <a:sym typeface="Arial"/>
              </a:defRPr>
            </a:lvl1pPr>
          </a:lstStyle>
          <a:p>
            <a:r>
              <a:t>Click to edit Master title style</a:t>
            </a:r>
          </a:p>
        </p:txBody>
      </p:sp>
      <p:sp>
        <p:nvSpPr>
          <p:cNvPr id="466" name="Shape 466"/>
          <p:cNvSpPr>
            <a:spLocks noGrp="1"/>
          </p:cNvSpPr>
          <p:nvPr>
            <p:ph type="body" sz="quarter" idx="1"/>
          </p:nvPr>
        </p:nvSpPr>
        <p:spPr>
          <a:xfrm>
            <a:off x="722435" y="2180038"/>
            <a:ext cx="7772401" cy="1125141"/>
          </a:xfrm>
          <a:prstGeom prst="rect">
            <a:avLst/>
          </a:prstGeom>
        </p:spPr>
        <p:txBody>
          <a:bodyPr lIns="0" tIns="0" rIns="0" bIns="0" anchor="b"/>
          <a:lstStyle>
            <a:lvl1pPr marL="0" indent="0" defTabSz="914400">
              <a:spcBef>
                <a:spcPts val="0"/>
              </a:spcBef>
              <a:buSzTx/>
              <a:buFontTx/>
              <a:buNone/>
              <a:defRPr sz="1500" b="1">
                <a:solidFill>
                  <a:srgbClr val="004182"/>
                </a:solidFill>
                <a:latin typeface="Arial"/>
                <a:ea typeface="Arial"/>
                <a:cs typeface="Arial"/>
                <a:sym typeface="Arial"/>
              </a:defRPr>
            </a:lvl1pPr>
          </a:lstStyle>
          <a:p>
            <a:r>
              <a:t>Click to edit Master text styles</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3" name="Shape 473"/>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474" name="Shape 474"/>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475" name="Shape 475"/>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476"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477" name="Shape 477"/>
          <p:cNvSpPr>
            <a:spLocks noGrp="1"/>
          </p:cNvSpPr>
          <p:nvPr>
            <p:ph type="title"/>
          </p:nvPr>
        </p:nvSpPr>
        <p:spPr>
          <a:xfrm>
            <a:off x="265510" y="147637"/>
            <a:ext cx="8571310" cy="284562"/>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478" name="Shape 478"/>
          <p:cNvSpPr>
            <a:spLocks noGrp="1"/>
          </p:cNvSpPr>
          <p:nvPr>
            <p:ph type="body" sz="half" idx="1"/>
          </p:nvPr>
        </p:nvSpPr>
        <p:spPr>
          <a:xfrm>
            <a:off x="265237" y="788193"/>
            <a:ext cx="4214448" cy="3730230"/>
          </a:xfrm>
          <a:prstGeom prst="rect">
            <a:avLst/>
          </a:prstGeom>
        </p:spPr>
        <p:txBody>
          <a:bodyPr lIns="0" tIns="0" rIns="0" bIns="0"/>
          <a:lstStyle>
            <a:lvl1pPr marL="213121" indent="-213121" defTabSz="914400">
              <a:spcBef>
                <a:spcPts val="0"/>
              </a:spcBef>
              <a:buClr>
                <a:srgbClr val="004182"/>
              </a:buClr>
              <a:buFontTx/>
              <a:defRPr sz="2100" b="1">
                <a:solidFill>
                  <a:srgbClr val="004182"/>
                </a:solidFill>
                <a:latin typeface="Arial"/>
                <a:ea typeface="Arial"/>
                <a:cs typeface="Arial"/>
                <a:sym typeface="Arial"/>
              </a:defRPr>
            </a:lvl1pPr>
            <a:lvl2pPr marL="472678" indent="-258365" defTabSz="914400">
              <a:spcBef>
                <a:spcPts val="0"/>
              </a:spcBef>
              <a:buClr>
                <a:srgbClr val="004182"/>
              </a:buClr>
              <a:buFontTx/>
              <a:defRPr sz="2100" b="1">
                <a:solidFill>
                  <a:srgbClr val="004182"/>
                </a:solidFill>
                <a:latin typeface="Arial"/>
                <a:ea typeface="Arial"/>
                <a:cs typeface="Arial"/>
                <a:sym typeface="Arial"/>
              </a:defRPr>
            </a:lvl2pPr>
            <a:lvl3pPr marL="838676" indent="-401717" defTabSz="914400">
              <a:spcBef>
                <a:spcPts val="0"/>
              </a:spcBef>
              <a:buClr>
                <a:srgbClr val="004182"/>
              </a:buClr>
              <a:buFontTx/>
              <a:buChar char="."/>
              <a:defRPr sz="2100" b="1">
                <a:solidFill>
                  <a:srgbClr val="004182"/>
                </a:solidFill>
                <a:latin typeface="Arial"/>
                <a:ea typeface="Arial"/>
                <a:cs typeface="Arial"/>
                <a:sym typeface="Arial"/>
              </a:defRPr>
            </a:lvl3pPr>
            <a:lvl4pPr marL="1121568" indent="-192881" defTabSz="914400">
              <a:spcBef>
                <a:spcPts val="0"/>
              </a:spcBef>
              <a:buClr>
                <a:srgbClr val="004182"/>
              </a:buClr>
              <a:buFontTx/>
              <a:buChar char="·"/>
              <a:defRPr sz="2100" b="1">
                <a:solidFill>
                  <a:srgbClr val="004182"/>
                </a:solidFill>
                <a:latin typeface="Arial"/>
                <a:ea typeface="Arial"/>
                <a:cs typeface="Arial"/>
                <a:sym typeface="Arial"/>
              </a:defRPr>
            </a:lvl4pPr>
            <a:lvl5pPr marL="1537096" indent="-257175" defTabSz="914400">
              <a:spcBef>
                <a:spcPts val="0"/>
              </a:spcBef>
              <a:buClr>
                <a:srgbClr val="004182"/>
              </a:buClr>
              <a:buFontTx/>
              <a:defRPr sz="21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5" name="Shape 485"/>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486" name="Shape 486"/>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487" name="Shape 487"/>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488"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489" name="Shape 489"/>
          <p:cNvSpPr>
            <a:spLocks noGrp="1"/>
          </p:cNvSpPr>
          <p:nvPr>
            <p:ph type="title"/>
          </p:nvPr>
        </p:nvSpPr>
        <p:spPr>
          <a:xfrm>
            <a:off x="457200" y="205978"/>
            <a:ext cx="8229600" cy="85725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490" name="Shape 490"/>
          <p:cNvSpPr>
            <a:spLocks noGrp="1"/>
          </p:cNvSpPr>
          <p:nvPr>
            <p:ph type="body" sz="quarter" idx="1"/>
          </p:nvPr>
        </p:nvSpPr>
        <p:spPr>
          <a:xfrm>
            <a:off x="457203" y="1151334"/>
            <a:ext cx="4040066" cy="479823"/>
          </a:xfrm>
          <a:prstGeom prst="rect">
            <a:avLst/>
          </a:prstGeom>
        </p:spPr>
        <p:txBody>
          <a:bodyPr lIns="0" tIns="0" rIns="0" bIns="0" anchor="b"/>
          <a:lstStyle>
            <a:lvl1pPr marL="0" indent="0" defTabSz="914400">
              <a:spcBef>
                <a:spcPts val="0"/>
              </a:spcBef>
              <a:buSzTx/>
              <a:buFontTx/>
              <a:buNone/>
              <a:defRPr sz="1800" b="1">
                <a:solidFill>
                  <a:srgbClr val="004182"/>
                </a:solidFill>
                <a:latin typeface="Arial"/>
                <a:ea typeface="Arial"/>
                <a:cs typeface="Arial"/>
                <a:sym typeface="Arial"/>
              </a:defRPr>
            </a:lvl1pPr>
          </a:lstStyle>
          <a:p>
            <a:r>
              <a:t>Click to edit Master text styles</a:t>
            </a:r>
          </a:p>
        </p:txBody>
      </p:sp>
      <p:sp>
        <p:nvSpPr>
          <p:cNvPr id="491" name="Shape 491"/>
          <p:cNvSpPr>
            <a:spLocks noGrp="1"/>
          </p:cNvSpPr>
          <p:nvPr>
            <p:ph type="body" sz="quarter" idx="13"/>
          </p:nvPr>
        </p:nvSpPr>
        <p:spPr>
          <a:xfrm>
            <a:off x="4645271" y="1151334"/>
            <a:ext cx="4041531" cy="479823"/>
          </a:xfrm>
          <a:prstGeom prst="rect">
            <a:avLst/>
          </a:prstGeom>
        </p:spPr>
        <p:txBody>
          <a:bodyPr lIns="0" tIns="0" rIns="0" bIns="0" anchor="b"/>
          <a:lstStyle/>
          <a:p>
            <a:pPr marL="0" indent="0" defTabSz="914400">
              <a:spcBef>
                <a:spcPts val="0"/>
              </a:spcBef>
              <a:buSzTx/>
              <a:buFontTx/>
              <a:buNone/>
              <a:defRPr sz="1800" b="1">
                <a:solidFill>
                  <a:srgbClr val="004182"/>
                </a:solidFill>
                <a:latin typeface="Arial"/>
                <a:ea typeface="Arial"/>
                <a:cs typeface="Arial"/>
                <a:sym typeface="Arial"/>
              </a:defRPr>
            </a:pPr>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98" name="Shape 498"/>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499" name="Shape 499"/>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500" name="Shape 500"/>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501"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502" name="Shape 502"/>
          <p:cNvSpPr>
            <a:spLocks noGrp="1"/>
          </p:cNvSpPr>
          <p:nvPr>
            <p:ph type="title"/>
          </p:nvPr>
        </p:nvSpPr>
        <p:spPr>
          <a:xfrm>
            <a:off x="265510" y="147637"/>
            <a:ext cx="8571310" cy="284562"/>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9" name="Shape 509"/>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510" name="Shape 510"/>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511" name="Shape 511"/>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512"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19" name="Shape 519"/>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520" name="Shape 520"/>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521" name="Shape 521"/>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522"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523" name="Shape 523"/>
          <p:cNvSpPr>
            <a:spLocks noGrp="1"/>
          </p:cNvSpPr>
          <p:nvPr>
            <p:ph type="title"/>
          </p:nvPr>
        </p:nvSpPr>
        <p:spPr>
          <a:xfrm>
            <a:off x="457201" y="204786"/>
            <a:ext cx="3008435" cy="871539"/>
          </a:xfrm>
          <a:prstGeom prst="rect">
            <a:avLst/>
          </a:prstGeom>
        </p:spPr>
        <p:txBody>
          <a:bodyPr lIns="0" tIns="0" rIns="0" bIns="0" anchor="b"/>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524" name="Shape 524"/>
          <p:cNvSpPr>
            <a:spLocks noGrp="1"/>
          </p:cNvSpPr>
          <p:nvPr>
            <p:ph type="body" idx="1"/>
          </p:nvPr>
        </p:nvSpPr>
        <p:spPr>
          <a:xfrm>
            <a:off x="3575539" y="204789"/>
            <a:ext cx="5111264" cy="4389837"/>
          </a:xfrm>
          <a:prstGeom prst="rect">
            <a:avLst/>
          </a:prstGeom>
        </p:spPr>
        <p:txBody>
          <a:bodyPr lIns="0" tIns="0" rIns="0" bIns="0"/>
          <a:lstStyle>
            <a:lvl1pPr marL="213121" indent="-213121" defTabSz="914400">
              <a:spcBef>
                <a:spcPts val="0"/>
              </a:spcBef>
              <a:buClr>
                <a:srgbClr val="004182"/>
              </a:buClr>
              <a:buFontTx/>
              <a:defRPr sz="2400" b="1">
                <a:solidFill>
                  <a:srgbClr val="004182"/>
                </a:solidFill>
                <a:latin typeface="Arial"/>
                <a:ea typeface="Arial"/>
                <a:cs typeface="Arial"/>
                <a:sym typeface="Arial"/>
              </a:defRPr>
            </a:lvl1pPr>
            <a:lvl2pPr marL="467405" indent="-253092" defTabSz="914400">
              <a:spcBef>
                <a:spcPts val="0"/>
              </a:spcBef>
              <a:buClr>
                <a:srgbClr val="004182"/>
              </a:buClr>
              <a:buFontTx/>
              <a:defRPr sz="2400" b="1">
                <a:solidFill>
                  <a:srgbClr val="004182"/>
                </a:solidFill>
                <a:latin typeface="Arial"/>
                <a:ea typeface="Arial"/>
                <a:cs typeface="Arial"/>
                <a:sym typeface="Arial"/>
              </a:defRPr>
            </a:lvl2pPr>
            <a:lvl3pPr marL="819547" indent="-382588" defTabSz="914400">
              <a:spcBef>
                <a:spcPts val="0"/>
              </a:spcBef>
              <a:buClr>
                <a:srgbClr val="004182"/>
              </a:buClr>
              <a:buFontTx/>
              <a:buChar char="."/>
              <a:defRPr sz="2400" b="1">
                <a:solidFill>
                  <a:srgbClr val="004182"/>
                </a:solidFill>
                <a:latin typeface="Arial"/>
                <a:ea typeface="Arial"/>
                <a:cs typeface="Arial"/>
                <a:sym typeface="Arial"/>
              </a:defRPr>
            </a:lvl3pPr>
            <a:lvl4pPr marL="1134427" indent="-205740" defTabSz="914400">
              <a:spcBef>
                <a:spcPts val="0"/>
              </a:spcBef>
              <a:buClr>
                <a:srgbClr val="004182"/>
              </a:buClr>
              <a:buFontTx/>
              <a:buChar char="·"/>
              <a:defRPr sz="2400" b="1">
                <a:solidFill>
                  <a:srgbClr val="004182"/>
                </a:solidFill>
                <a:latin typeface="Arial"/>
                <a:ea typeface="Arial"/>
                <a:cs typeface="Arial"/>
                <a:sym typeface="Arial"/>
              </a:defRPr>
            </a:lvl4pPr>
            <a:lvl5pPr marL="1554241" indent="-274319" defTabSz="914400">
              <a:spcBef>
                <a:spcPts val="0"/>
              </a:spcBef>
              <a:buClr>
                <a:srgbClr val="004182"/>
              </a:buClr>
              <a:buFontTx/>
              <a:defRPr sz="24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
        <p:nvSpPr>
          <p:cNvPr id="525" name="Shape 525"/>
          <p:cNvSpPr>
            <a:spLocks noGrp="1"/>
          </p:cNvSpPr>
          <p:nvPr>
            <p:ph type="body" sz="half" idx="13"/>
          </p:nvPr>
        </p:nvSpPr>
        <p:spPr>
          <a:xfrm>
            <a:off x="457201" y="1076328"/>
            <a:ext cx="3008436" cy="3518297"/>
          </a:xfrm>
          <a:prstGeom prst="rect">
            <a:avLst/>
          </a:prstGeom>
        </p:spPr>
        <p:txBody>
          <a:bodyPr lIns="0" tIns="0" rIns="0" bIns="0"/>
          <a:lstStyle/>
          <a:p>
            <a:pPr marL="0" indent="0" defTabSz="914400">
              <a:spcBef>
                <a:spcPts val="0"/>
              </a:spcBef>
              <a:buSzTx/>
              <a:buFontTx/>
              <a:buNone/>
              <a:defRPr sz="1100" b="1">
                <a:solidFill>
                  <a:srgbClr val="004182"/>
                </a:solidFill>
                <a:latin typeface="Arial"/>
                <a:ea typeface="Arial"/>
                <a:cs typeface="Arial"/>
                <a:sym typeface="Arial"/>
              </a:defRPr>
            </a:pPr>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32" name="Shape 532"/>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533" name="Shape 533"/>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534" name="Shape 534"/>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535"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536" name="Shape 536"/>
          <p:cNvSpPr>
            <a:spLocks noGrp="1"/>
          </p:cNvSpPr>
          <p:nvPr>
            <p:ph type="title"/>
          </p:nvPr>
        </p:nvSpPr>
        <p:spPr>
          <a:xfrm>
            <a:off x="1792165" y="3600450"/>
            <a:ext cx="5486401" cy="425054"/>
          </a:xfrm>
          <a:prstGeom prst="rect">
            <a:avLst/>
          </a:prstGeom>
        </p:spPr>
        <p:txBody>
          <a:bodyPr lIns="0" tIns="0" rIns="0" bIns="0" anchor="b"/>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537" name="Shape 537"/>
          <p:cNvSpPr>
            <a:spLocks noGrp="1"/>
          </p:cNvSpPr>
          <p:nvPr>
            <p:ph type="pic" sz="half" idx="13"/>
          </p:nvPr>
        </p:nvSpPr>
        <p:spPr>
          <a:xfrm>
            <a:off x="1792165" y="459581"/>
            <a:ext cx="5486401" cy="3086101"/>
          </a:xfrm>
          <a:prstGeom prst="rect">
            <a:avLst/>
          </a:prstGeom>
        </p:spPr>
        <p:txBody>
          <a:bodyPr lIns="91439" tIns="45719" rIns="91439" bIns="45719">
            <a:noAutofit/>
          </a:bodyPr>
          <a:lstStyle/>
          <a:p>
            <a:endParaRPr/>
          </a:p>
        </p:txBody>
      </p:sp>
      <p:sp>
        <p:nvSpPr>
          <p:cNvPr id="538" name="Shape 538"/>
          <p:cNvSpPr>
            <a:spLocks noGrp="1"/>
          </p:cNvSpPr>
          <p:nvPr>
            <p:ph type="body" sz="quarter" idx="1"/>
          </p:nvPr>
        </p:nvSpPr>
        <p:spPr>
          <a:xfrm>
            <a:off x="1792165" y="4025503"/>
            <a:ext cx="5486401" cy="603648"/>
          </a:xfrm>
          <a:prstGeom prst="rect">
            <a:avLst/>
          </a:prstGeom>
        </p:spPr>
        <p:txBody>
          <a:bodyPr lIns="0" tIns="0" rIns="0" bIns="0"/>
          <a:lstStyle>
            <a:lvl1pPr marL="0" indent="0" defTabSz="914400">
              <a:spcBef>
                <a:spcPts val="0"/>
              </a:spcBef>
              <a:buSzTx/>
              <a:buFontTx/>
              <a:buNone/>
              <a:defRPr sz="1100" b="1">
                <a:solidFill>
                  <a:srgbClr val="004182"/>
                </a:solidFill>
                <a:latin typeface="Arial"/>
                <a:ea typeface="Arial"/>
                <a:cs typeface="Arial"/>
                <a:sym typeface="Arial"/>
              </a:defRPr>
            </a:lvl1pPr>
          </a:lstStyle>
          <a:p>
            <a:r>
              <a:t>Click to edit Master text styles</a:t>
            </a: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545" name="Shape 545"/>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546" name="Shape 546"/>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547" name="Shape 547"/>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548"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549" name="Shape 549"/>
          <p:cNvSpPr>
            <a:spLocks noGrp="1"/>
          </p:cNvSpPr>
          <p:nvPr>
            <p:ph type="title"/>
          </p:nvPr>
        </p:nvSpPr>
        <p:spPr>
          <a:xfrm>
            <a:off x="265510" y="147637"/>
            <a:ext cx="8571310" cy="284562"/>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550" name="Shape 550"/>
          <p:cNvSpPr>
            <a:spLocks noGrp="1"/>
          </p:cNvSpPr>
          <p:nvPr>
            <p:ph type="body" idx="1"/>
          </p:nvPr>
        </p:nvSpPr>
        <p:spPr>
          <a:xfrm>
            <a:off x="265510" y="788193"/>
            <a:ext cx="8571310" cy="3730230"/>
          </a:xfrm>
          <a:prstGeom prst="rect">
            <a:avLst/>
          </a:prstGeom>
        </p:spPr>
        <p:txBody>
          <a:bodyPr lIns="0" tIns="0" rIns="0" bIns="0"/>
          <a:lstStyle>
            <a:lvl1pPr marL="213121" indent="-213121" defTabSz="914400">
              <a:spcBef>
                <a:spcPts val="0"/>
              </a:spcBef>
              <a:buClr>
                <a:srgbClr val="004182"/>
              </a:buClr>
              <a:buFontTx/>
              <a:defRPr sz="1200" b="1">
                <a:solidFill>
                  <a:srgbClr val="004182"/>
                </a:solidFill>
                <a:latin typeface="Arial"/>
                <a:ea typeface="Arial"/>
                <a:cs typeface="Arial"/>
                <a:sym typeface="Arial"/>
              </a:defRPr>
            </a:lvl1pPr>
            <a:lvl2pPr marL="455901" indent="-241588" defTabSz="914400">
              <a:spcBef>
                <a:spcPts val="0"/>
              </a:spcBef>
              <a:buClr>
                <a:srgbClr val="004182"/>
              </a:buClr>
              <a:buFontTx/>
              <a:defRPr sz="1200" b="1">
                <a:solidFill>
                  <a:srgbClr val="004182"/>
                </a:solidFill>
                <a:latin typeface="Arial"/>
                <a:ea typeface="Arial"/>
                <a:cs typeface="Arial"/>
                <a:sym typeface="Arial"/>
              </a:defRPr>
            </a:lvl2pPr>
            <a:lvl3pPr marL="749985" indent="-313026" defTabSz="914400">
              <a:spcBef>
                <a:spcPts val="0"/>
              </a:spcBef>
              <a:buClr>
                <a:srgbClr val="004182"/>
              </a:buClr>
              <a:buFontTx/>
              <a:buChar char="."/>
              <a:defRPr sz="1200" b="1">
                <a:solidFill>
                  <a:srgbClr val="004182"/>
                </a:solidFill>
                <a:latin typeface="Arial"/>
                <a:ea typeface="Arial"/>
                <a:cs typeface="Arial"/>
                <a:sym typeface="Arial"/>
              </a:defRPr>
            </a:lvl3pPr>
            <a:lvl4pPr marL="1019455" indent="-90768" defTabSz="914400">
              <a:spcBef>
                <a:spcPts val="0"/>
              </a:spcBef>
              <a:buClr>
                <a:srgbClr val="004182"/>
              </a:buClr>
              <a:buFontTx/>
              <a:buChar char="·"/>
              <a:defRPr sz="1200" b="1">
                <a:solidFill>
                  <a:srgbClr val="004182"/>
                </a:solidFill>
                <a:latin typeface="Arial"/>
                <a:ea typeface="Arial"/>
                <a:cs typeface="Arial"/>
                <a:sym typeface="Arial"/>
              </a:defRPr>
            </a:lvl4pPr>
            <a:lvl5pPr marL="1400945" indent="-121023" defTabSz="914400">
              <a:spcBef>
                <a:spcPts val="0"/>
              </a:spcBef>
              <a:buClr>
                <a:srgbClr val="004182"/>
              </a:buClr>
              <a:buFontTx/>
              <a:defRPr sz="12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7" name="Shape 47"/>
          <p:cNvSpPr>
            <a:spLocks noGrp="1"/>
          </p:cNvSpPr>
          <p:nvPr>
            <p:ph type="title"/>
          </p:nvPr>
        </p:nvSpPr>
        <p:spPr>
          <a:xfrm>
            <a:off x="457200" y="69058"/>
            <a:ext cx="8229600" cy="1131094"/>
          </a:xfrm>
          <a:prstGeom prst="rect">
            <a:avLst/>
          </a:prstGeom>
        </p:spPr>
        <p:txBody>
          <a:bodyPr/>
          <a:lstStyle/>
          <a:p>
            <a:r>
              <a:t>Titolo Testo</a:t>
            </a:r>
          </a:p>
        </p:txBody>
      </p:sp>
      <p:sp>
        <p:nvSpPr>
          <p:cNvPr id="48" name="Shape 4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557" name="Shape 557"/>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558" name="Shape 558"/>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559" name="Shape 559"/>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560"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561" name="Shape 561"/>
          <p:cNvSpPr>
            <a:spLocks noGrp="1"/>
          </p:cNvSpPr>
          <p:nvPr>
            <p:ph type="title"/>
          </p:nvPr>
        </p:nvSpPr>
        <p:spPr>
          <a:xfrm>
            <a:off x="6693881" y="147639"/>
            <a:ext cx="2142393" cy="4370787"/>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Click to edit Master title style</a:t>
            </a:r>
          </a:p>
        </p:txBody>
      </p:sp>
      <p:sp>
        <p:nvSpPr>
          <p:cNvPr id="562" name="Shape 562"/>
          <p:cNvSpPr>
            <a:spLocks noGrp="1"/>
          </p:cNvSpPr>
          <p:nvPr>
            <p:ph type="body" idx="1"/>
          </p:nvPr>
        </p:nvSpPr>
        <p:spPr>
          <a:xfrm>
            <a:off x="265235" y="147639"/>
            <a:ext cx="6287967" cy="4370787"/>
          </a:xfrm>
          <a:prstGeom prst="rect">
            <a:avLst/>
          </a:prstGeom>
        </p:spPr>
        <p:txBody>
          <a:bodyPr lIns="0" tIns="0" rIns="0" bIns="0"/>
          <a:lstStyle>
            <a:lvl1pPr marL="213121" indent="-213121" defTabSz="914400">
              <a:spcBef>
                <a:spcPts val="0"/>
              </a:spcBef>
              <a:buClr>
                <a:srgbClr val="004182"/>
              </a:buClr>
              <a:buFontTx/>
              <a:defRPr sz="1200" b="1">
                <a:solidFill>
                  <a:srgbClr val="004182"/>
                </a:solidFill>
                <a:latin typeface="Arial"/>
                <a:ea typeface="Arial"/>
                <a:cs typeface="Arial"/>
                <a:sym typeface="Arial"/>
              </a:defRPr>
            </a:lvl1pPr>
            <a:lvl2pPr marL="455901" indent="-241588" defTabSz="914400">
              <a:spcBef>
                <a:spcPts val="0"/>
              </a:spcBef>
              <a:buClr>
                <a:srgbClr val="004182"/>
              </a:buClr>
              <a:buFontTx/>
              <a:defRPr sz="1200" b="1">
                <a:solidFill>
                  <a:srgbClr val="004182"/>
                </a:solidFill>
                <a:latin typeface="Arial"/>
                <a:ea typeface="Arial"/>
                <a:cs typeface="Arial"/>
                <a:sym typeface="Arial"/>
              </a:defRPr>
            </a:lvl2pPr>
            <a:lvl3pPr marL="749985" indent="-313026" defTabSz="914400">
              <a:spcBef>
                <a:spcPts val="0"/>
              </a:spcBef>
              <a:buClr>
                <a:srgbClr val="004182"/>
              </a:buClr>
              <a:buFontTx/>
              <a:buChar char="."/>
              <a:defRPr sz="1200" b="1">
                <a:solidFill>
                  <a:srgbClr val="004182"/>
                </a:solidFill>
                <a:latin typeface="Arial"/>
                <a:ea typeface="Arial"/>
                <a:cs typeface="Arial"/>
                <a:sym typeface="Arial"/>
              </a:defRPr>
            </a:lvl3pPr>
            <a:lvl4pPr marL="1019455" indent="-90768" defTabSz="914400">
              <a:spcBef>
                <a:spcPts val="0"/>
              </a:spcBef>
              <a:buClr>
                <a:srgbClr val="004182"/>
              </a:buClr>
              <a:buFontTx/>
              <a:buChar char="·"/>
              <a:defRPr sz="1200" b="1">
                <a:solidFill>
                  <a:srgbClr val="004182"/>
                </a:solidFill>
                <a:latin typeface="Arial"/>
                <a:ea typeface="Arial"/>
                <a:cs typeface="Arial"/>
                <a:sym typeface="Arial"/>
              </a:defRPr>
            </a:lvl4pPr>
            <a:lvl5pPr marL="1400945" indent="-121023" defTabSz="914400">
              <a:spcBef>
                <a:spcPts val="0"/>
              </a:spcBef>
              <a:buClr>
                <a:srgbClr val="004182"/>
              </a:buClr>
              <a:buFontTx/>
              <a:defRPr sz="1200" b="1">
                <a:solidFill>
                  <a:srgbClr val="004182"/>
                </a:solidFill>
                <a:latin typeface="Arial"/>
                <a:ea typeface="Arial"/>
                <a:cs typeface="Arial"/>
                <a:sym typeface="Arial"/>
              </a:defRPr>
            </a:lvl5pPr>
          </a:lstStyle>
          <a:p>
            <a:r>
              <a:t>Click to edit Master text styles</a:t>
            </a:r>
          </a:p>
          <a:p>
            <a:pPr lvl="1"/>
            <a:r>
              <a:t>Second level</a:t>
            </a:r>
          </a:p>
          <a:p>
            <a:pPr lvl="2"/>
            <a:r>
              <a:t>Third level</a:t>
            </a:r>
          </a:p>
          <a:p>
            <a:pPr lvl="3"/>
            <a:r>
              <a:t>Fourth level</a:t>
            </a:r>
          </a:p>
          <a:p>
            <a:pPr lvl="4"/>
            <a:r>
              <a:t>Fifth level</a:t>
            </a: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569" name="Shape 569"/>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570" name="Shape 570"/>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571" name="Shape 571"/>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572"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573" name="Shape 573"/>
          <p:cNvSpPr>
            <a:spLocks noGrp="1"/>
          </p:cNvSpPr>
          <p:nvPr>
            <p:ph type="title"/>
          </p:nvPr>
        </p:nvSpPr>
        <p:spPr>
          <a:xfrm>
            <a:off x="685800" y="1597820"/>
            <a:ext cx="7772400" cy="1102521"/>
          </a:xfrm>
          <a:prstGeom prst="rect">
            <a:avLst/>
          </a:prstGeom>
        </p:spPr>
        <p:txBody>
          <a:bodyPr lIns="0" tIns="0" rIns="0" bIns="0" anchor="t"/>
          <a:lstStyle>
            <a:lvl1pPr algn="l" defTabSz="914400">
              <a:lnSpc>
                <a:spcPct val="85000"/>
              </a:lnSpc>
              <a:defRPr sz="1500" b="1">
                <a:solidFill>
                  <a:srgbClr val="004182"/>
                </a:solidFill>
                <a:latin typeface="Arial"/>
                <a:ea typeface="Arial"/>
                <a:cs typeface="Arial"/>
                <a:sym typeface="Arial"/>
              </a:defRPr>
            </a:lvl1pPr>
          </a:lstStyle>
          <a:p>
            <a:r>
              <a:t>Fare clic per modificare lo stile del titolo</a:t>
            </a:r>
          </a:p>
        </p:txBody>
      </p:sp>
      <p:sp>
        <p:nvSpPr>
          <p:cNvPr id="574" name="Shape 574"/>
          <p:cNvSpPr>
            <a:spLocks noGrp="1"/>
          </p:cNvSpPr>
          <p:nvPr>
            <p:ph type="body" sz="quarter" idx="1"/>
          </p:nvPr>
        </p:nvSpPr>
        <p:spPr>
          <a:xfrm>
            <a:off x="1371600" y="2914650"/>
            <a:ext cx="6400800" cy="1314450"/>
          </a:xfrm>
          <a:prstGeom prst="rect">
            <a:avLst/>
          </a:prstGeom>
        </p:spPr>
        <p:txBody>
          <a:bodyPr lIns="0" tIns="0" rIns="0" bIns="0"/>
          <a:lstStyle>
            <a:lvl1pPr marL="0" indent="0" algn="ctr" defTabSz="914400">
              <a:spcBef>
                <a:spcPts val="0"/>
              </a:spcBef>
              <a:buSzTx/>
              <a:buFontTx/>
              <a:buNone/>
              <a:defRPr sz="1200" b="1">
                <a:solidFill>
                  <a:srgbClr val="004182"/>
                </a:solidFill>
                <a:latin typeface="Arial"/>
                <a:ea typeface="Arial"/>
                <a:cs typeface="Arial"/>
                <a:sym typeface="Arial"/>
              </a:defRPr>
            </a:lvl1pPr>
          </a:lstStyle>
          <a:p>
            <a:r>
              <a:t>Fare clic per modificare lo stile del sottotitolo dello schema</a:t>
            </a: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581" name="Shape 581"/>
          <p:cNvSpPr/>
          <p:nvPr/>
        </p:nvSpPr>
        <p:spPr>
          <a:xfrm>
            <a:off x="0" y="431006"/>
            <a:ext cx="9144001" cy="1"/>
          </a:xfrm>
          <a:prstGeom prst="line">
            <a:avLst/>
          </a:prstGeom>
          <a:ln w="12700">
            <a:solidFill>
              <a:srgbClr val="009BCC"/>
            </a:solidFill>
          </a:ln>
        </p:spPr>
        <p:txBody>
          <a:bodyPr lIns="45718" tIns="45718" rIns="45718" bIns="45718"/>
          <a:lstStyle/>
          <a:p>
            <a:endParaRPr/>
          </a:p>
        </p:txBody>
      </p:sp>
      <p:sp>
        <p:nvSpPr>
          <p:cNvPr id="582" name="Shape 582"/>
          <p:cNvSpPr/>
          <p:nvPr/>
        </p:nvSpPr>
        <p:spPr>
          <a:xfrm>
            <a:off x="-1192" y="4783932"/>
            <a:ext cx="9152337" cy="369095"/>
          </a:xfrm>
          <a:prstGeom prst="rect">
            <a:avLst/>
          </a:prstGeom>
          <a:solidFill>
            <a:srgbClr val="004182"/>
          </a:solidFill>
          <a:ln w="12700">
            <a:miter lim="400000"/>
          </a:ln>
        </p:spPr>
        <p:txBody>
          <a:bodyPr lIns="45718" tIns="45718" rIns="45718" bIns="45718" anchor="ctr"/>
          <a:lstStyle/>
          <a:p>
            <a:pPr algn="r" defTabSz="914400">
              <a:lnSpc>
                <a:spcPct val="80000"/>
              </a:lnSpc>
              <a:defRPr sz="600">
                <a:solidFill>
                  <a:srgbClr val="004182"/>
                </a:solidFill>
                <a:latin typeface="Arial"/>
                <a:ea typeface="Arial"/>
                <a:cs typeface="Arial"/>
                <a:sym typeface="Arial"/>
              </a:defRPr>
            </a:pPr>
            <a:endParaRPr/>
          </a:p>
        </p:txBody>
      </p:sp>
      <p:sp>
        <p:nvSpPr>
          <p:cNvPr id="583" name="Shape 583"/>
          <p:cNvSpPr>
            <a:spLocks noGrp="1"/>
          </p:cNvSpPr>
          <p:nvPr>
            <p:ph type="sldNum" sz="quarter" idx="2"/>
          </p:nvPr>
        </p:nvSpPr>
        <p:spPr>
          <a:xfrm>
            <a:off x="4351735" y="4791408"/>
            <a:ext cx="336032" cy="328280"/>
          </a:xfrm>
          <a:prstGeom prst="rect">
            <a:avLst/>
          </a:prstGeom>
        </p:spPr>
        <p:txBody>
          <a:bodyPr lIns="34529" tIns="34529" rIns="34529" bIns="34529" anchor="b"/>
          <a:lstStyle>
            <a:lvl1pPr algn="l">
              <a:defRPr sz="1800">
                <a:solidFill>
                  <a:srgbClr val="000000"/>
                </a:solidFill>
                <a:latin typeface="Arial"/>
                <a:ea typeface="Arial"/>
                <a:cs typeface="Arial"/>
                <a:sym typeface="Arial"/>
              </a:defRPr>
            </a:lvl1pPr>
          </a:lstStyle>
          <a:p>
            <a:fld id="{86CB4B4D-7CA3-9044-876B-883B54F8677D}" type="slidenum">
              <a:t>‹N›</a:t>
            </a:fld>
            <a:endParaRPr/>
          </a:p>
        </p:txBody>
      </p:sp>
      <p:pic>
        <p:nvPicPr>
          <p:cNvPr id="584" name="image2.tif"/>
          <p:cNvPicPr>
            <a:picLocks noChangeAspect="1"/>
          </p:cNvPicPr>
          <p:nvPr/>
        </p:nvPicPr>
        <p:blipFill>
          <a:blip r:embed="rId2">
            <a:extLst/>
          </a:blip>
          <a:stretch>
            <a:fillRect/>
          </a:stretch>
        </p:blipFill>
        <p:spPr>
          <a:xfrm>
            <a:off x="8682038" y="4801791"/>
            <a:ext cx="335757" cy="355998"/>
          </a:xfrm>
          <a:prstGeom prst="rect">
            <a:avLst/>
          </a:prstGeom>
          <a:ln w="12700">
            <a:miter lim="400000"/>
          </a:ln>
        </p:spPr>
      </p:pic>
      <p:sp>
        <p:nvSpPr>
          <p:cNvPr id="585" name="Shape 585"/>
          <p:cNvSpPr>
            <a:spLocks noGrp="1"/>
          </p:cNvSpPr>
          <p:nvPr>
            <p:ph type="title"/>
          </p:nvPr>
        </p:nvSpPr>
        <p:spPr>
          <a:xfrm>
            <a:off x="685800" y="1383507"/>
            <a:ext cx="7772400" cy="1531149"/>
          </a:xfrm>
          <a:prstGeom prst="rect">
            <a:avLst/>
          </a:prstGeom>
        </p:spPr>
        <p:txBody>
          <a:bodyPr lIns="0" tIns="0" rIns="0" bIns="0" anchor="t"/>
          <a:lstStyle>
            <a:lvl1pPr algn="l" defTabSz="914400">
              <a:lnSpc>
                <a:spcPct val="85000"/>
              </a:lnSpc>
              <a:defRPr sz="1500" b="1">
                <a:solidFill>
                  <a:srgbClr val="004182"/>
                </a:solidFill>
                <a:uFill>
                  <a:solidFill>
                    <a:srgbClr val="000000"/>
                  </a:solidFill>
                </a:uFill>
                <a:latin typeface="Arial"/>
                <a:ea typeface="Arial"/>
                <a:cs typeface="Arial"/>
                <a:sym typeface="Arial"/>
              </a:defRPr>
            </a:lvl1pPr>
          </a:lstStyle>
          <a:p>
            <a:r>
              <a:t>Titolo Testo</a:t>
            </a:r>
          </a:p>
        </p:txBody>
      </p:sp>
      <p:sp>
        <p:nvSpPr>
          <p:cNvPr id="586" name="Shape 586"/>
          <p:cNvSpPr>
            <a:spLocks noGrp="1"/>
          </p:cNvSpPr>
          <p:nvPr>
            <p:ph type="body" sz="half" idx="1"/>
          </p:nvPr>
        </p:nvSpPr>
        <p:spPr>
          <a:xfrm>
            <a:off x="1371600" y="2914650"/>
            <a:ext cx="6400800" cy="2228850"/>
          </a:xfrm>
          <a:prstGeom prst="rect">
            <a:avLst/>
          </a:prstGeom>
        </p:spPr>
        <p:txBody>
          <a:bodyPr lIns="0" tIns="0" rIns="0" bIns="0"/>
          <a:lstStyle>
            <a:lvl1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1pPr>
            <a:lvl2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2pPr>
            <a:lvl3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3pPr>
            <a:lvl4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4pPr>
            <a:lvl5pPr marL="0" indent="0" algn="ctr" defTabSz="914400">
              <a:spcBef>
                <a:spcPts val="0"/>
              </a:spcBef>
              <a:buSzTx/>
              <a:buFontTx/>
              <a:buNone/>
              <a:defRPr sz="1200" b="1">
                <a:solidFill>
                  <a:srgbClr val="888888"/>
                </a:solidFill>
                <a:uFill>
                  <a:solidFill>
                    <a:srgbClr val="888888"/>
                  </a:solidFill>
                </a:uFill>
                <a:latin typeface="Arial"/>
                <a:ea typeface="Arial"/>
                <a:cs typeface="Arial"/>
                <a:sym typeface="Arial"/>
              </a:defRPr>
            </a:lvl5pPr>
          </a:lstStyle>
          <a:p>
            <a:r>
              <a:t>Corpo livello uno</a:t>
            </a:r>
          </a:p>
          <a:p>
            <a:pPr lvl="1"/>
            <a:r>
              <a:t>Corpo livello due</a:t>
            </a:r>
          </a:p>
          <a:p>
            <a:pPr lvl="2"/>
            <a:r>
              <a:t>Corpo livello tre</a:t>
            </a:r>
          </a:p>
          <a:p>
            <a:pPr lvl="3"/>
            <a:r>
              <a:t>Corpo livello quattro</a:t>
            </a:r>
          </a:p>
          <a:p>
            <a:pPr lvl="4"/>
            <a:r>
              <a:t>Corpo livello cinque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 name="Shape 5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2" name="Shape 62"/>
          <p:cNvSpPr>
            <a:spLocks noGrp="1"/>
          </p:cNvSpPr>
          <p:nvPr>
            <p:ph type="title"/>
          </p:nvPr>
        </p:nvSpPr>
        <p:spPr>
          <a:xfrm>
            <a:off x="457203" y="2"/>
            <a:ext cx="3008316" cy="1076326"/>
          </a:xfrm>
          <a:prstGeom prst="rect">
            <a:avLst/>
          </a:prstGeom>
        </p:spPr>
        <p:txBody>
          <a:bodyPr anchor="b"/>
          <a:lstStyle>
            <a:lvl1pPr algn="l">
              <a:defRPr sz="2000"/>
            </a:lvl1pPr>
          </a:lstStyle>
          <a:p>
            <a:r>
              <a:t>Titolo Testo</a:t>
            </a:r>
          </a:p>
        </p:txBody>
      </p:sp>
      <p:sp>
        <p:nvSpPr>
          <p:cNvPr id="63" name="Shape 63"/>
          <p:cNvSpPr>
            <a:spLocks noGrp="1"/>
          </p:cNvSpPr>
          <p:nvPr>
            <p:ph type="body" idx="1"/>
          </p:nvPr>
        </p:nvSpPr>
        <p:spPr>
          <a:xfrm>
            <a:off x="3575050" y="204790"/>
            <a:ext cx="5111750" cy="4938712"/>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64" name="Shape 6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1" name="Shape 71"/>
          <p:cNvSpPr>
            <a:spLocks noGrp="1"/>
          </p:cNvSpPr>
          <p:nvPr>
            <p:ph type="title"/>
          </p:nvPr>
        </p:nvSpPr>
        <p:spPr>
          <a:xfrm>
            <a:off x="1792290" y="3600455"/>
            <a:ext cx="5486404" cy="425060"/>
          </a:xfrm>
          <a:prstGeom prst="rect">
            <a:avLst/>
          </a:prstGeom>
        </p:spPr>
        <p:txBody>
          <a:bodyPr anchor="b"/>
          <a:lstStyle>
            <a:lvl1pPr algn="l">
              <a:defRPr sz="2000"/>
            </a:lvl1pPr>
          </a:lstStyle>
          <a:p>
            <a:r>
              <a:t>Titolo Testo</a:t>
            </a:r>
          </a:p>
        </p:txBody>
      </p:sp>
      <p:sp>
        <p:nvSpPr>
          <p:cNvPr id="72" name="Shape 72"/>
          <p:cNvSpPr>
            <a:spLocks noGrp="1"/>
          </p:cNvSpPr>
          <p:nvPr>
            <p:ph type="body" sz="quarter" idx="1"/>
          </p:nvPr>
        </p:nvSpPr>
        <p:spPr>
          <a:xfrm>
            <a:off x="1792290" y="4025505"/>
            <a:ext cx="5486404" cy="603653"/>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73" name="Shape 7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r>
              <a:t>Titolo Testo</a:t>
            </a:r>
          </a:p>
        </p:txBody>
      </p:sp>
      <p:sp>
        <p:nvSpPr>
          <p:cNvPr id="81" name="Shape 8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82" name="Shape 8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69057"/>
            <a:ext cx="8229600" cy="1131096"/>
          </a:xfrm>
          <a:prstGeom prst="rect">
            <a:avLst/>
          </a:prstGeom>
          <a:ln w="12700">
            <a:miter lim="400000"/>
          </a:ln>
          <a:extLst>
            <a:ext uri="{C572A759-6A51-4108-AA02-DFA0A04FC94B}">
              <ma14:wrappingTextBoxFlag xmlns:ma14="http://schemas.microsoft.com/office/mac/drawingml/2011/main" xmlns="" val="1"/>
            </a:ext>
          </a:extLst>
        </p:spPr>
        <p:txBody>
          <a:bodyPr lIns="45714" tIns="45714" rIns="45714" bIns="45714" anchor="ctr">
            <a:normAutofit/>
          </a:bodyPr>
          <a:lstStyle/>
          <a:p>
            <a:r>
              <a:t>Titolo Testo</a:t>
            </a:r>
          </a:p>
        </p:txBody>
      </p:sp>
      <p:sp>
        <p:nvSpPr>
          <p:cNvPr id="3" name="Shape 3"/>
          <p:cNvSpPr>
            <a:spLocks noGrp="1"/>
          </p:cNvSpPr>
          <p:nvPr>
            <p:ph type="body" idx="1"/>
          </p:nvPr>
        </p:nvSpPr>
        <p:spPr>
          <a:xfrm>
            <a:off x="457200" y="1200150"/>
            <a:ext cx="8229600" cy="3943353"/>
          </a:xfrm>
          <a:prstGeom prst="rect">
            <a:avLst/>
          </a:prstGeom>
          <a:ln w="12700">
            <a:miter lim="400000"/>
          </a:ln>
          <a:extLst>
            <a:ext uri="{C572A759-6A51-4108-AA02-DFA0A04FC94B}">
              <ma14:wrappingTextBoxFlag xmlns:ma14="http://schemas.microsoft.com/office/mac/drawingml/2011/main" xmlns="" val="1"/>
            </a:ext>
          </a:extLst>
        </p:spPr>
        <p:txBody>
          <a:bodyPr lIns="45714" tIns="45714" rIns="45714" bIns="45714">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8428191" y="4780040"/>
            <a:ext cx="258612" cy="248294"/>
          </a:xfrm>
          <a:prstGeom prst="rect">
            <a:avLst/>
          </a:prstGeom>
          <a:ln w="12700">
            <a:miter lim="400000"/>
          </a:ln>
        </p:spPr>
        <p:txBody>
          <a:bodyPr wrap="none" lIns="45714" tIns="45714" rIns="45714" bIns="45714"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transition spd="med"/>
  <p:txStyles>
    <p:titleStyle>
      <a:lvl1pPr marL="0" marR="0" indent="0" algn="ctr" defTabSz="457154"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457154"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457154"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457154"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457154"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457154"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457154"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457154"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457154"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865" marR="0" indent="-342865" algn="l" defTabSz="457154"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693" marR="0" indent="-326539" algn="l" defTabSz="457154"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078" marR="0" indent="-304771" algn="l" defTabSz="457154"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186" marR="0" indent="-365723" algn="l" defTabSz="457154"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342" marR="0" indent="-365723" algn="l" defTabSz="457154"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495" marR="0" indent="-365723" algn="l" defTabSz="457154"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648" marR="0" indent="-365723" algn="l" defTabSz="457154"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5802" marR="0" indent="-365723" algn="l" defTabSz="457154"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2957" marR="0" indent="-365723" algn="l" defTabSz="457154"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154"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154"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154"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154"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154"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154"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154"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154"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154"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956" y="-3948"/>
            <a:ext cx="7715250" cy="5143500"/>
          </a:xfrm>
          <a:prstGeom prst="rect">
            <a:avLst/>
          </a:prstGeom>
        </p:spPr>
      </p:pic>
      <p:sp>
        <p:nvSpPr>
          <p:cNvPr id="595" name="Shape 595"/>
          <p:cNvSpPr/>
          <p:nvPr/>
        </p:nvSpPr>
        <p:spPr>
          <a:xfrm>
            <a:off x="4453950" y="-258222"/>
            <a:ext cx="5105711" cy="5411178"/>
          </a:xfrm>
          <a:custGeom>
            <a:avLst/>
            <a:gdLst/>
            <a:ahLst/>
            <a:cxnLst>
              <a:cxn ang="0">
                <a:pos x="wd2" y="hd2"/>
              </a:cxn>
              <a:cxn ang="5400000">
                <a:pos x="wd2" y="hd2"/>
              </a:cxn>
              <a:cxn ang="10800000">
                <a:pos x="wd2" y="hd2"/>
              </a:cxn>
              <a:cxn ang="16200000">
                <a:pos x="wd2" y="hd2"/>
              </a:cxn>
            </a:cxnLst>
            <a:rect l="0" t="0" r="r" b="b"/>
            <a:pathLst>
              <a:path w="21600" h="21600" extrusionOk="0">
                <a:moveTo>
                  <a:pt x="5677" y="0"/>
                </a:moveTo>
                <a:lnTo>
                  <a:pt x="21600" y="0"/>
                </a:lnTo>
                <a:lnTo>
                  <a:pt x="21600" y="21556"/>
                </a:lnTo>
                <a:lnTo>
                  <a:pt x="0" y="21600"/>
                </a:lnTo>
                <a:lnTo>
                  <a:pt x="5677" y="0"/>
                </a:lnTo>
                <a:close/>
              </a:path>
            </a:pathLst>
          </a:custGeom>
          <a:solidFill>
            <a:srgbClr val="FEF011"/>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596" name="Shape 596"/>
          <p:cNvSpPr/>
          <p:nvPr/>
        </p:nvSpPr>
        <p:spPr>
          <a:xfrm>
            <a:off x="4613733" y="3003925"/>
            <a:ext cx="4885939" cy="43706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400">
                <a:solidFill>
                  <a:srgbClr val="1C4598"/>
                </a:solidFill>
                <a:latin typeface="Arial"/>
                <a:ea typeface="Arial"/>
                <a:cs typeface="Arial"/>
                <a:sym typeface="Arial"/>
              </a:defRPr>
            </a:lvl1pPr>
          </a:lstStyle>
          <a:p>
            <a:r>
              <a:t>Il nuovo Codice Appalti</a:t>
            </a:r>
          </a:p>
        </p:txBody>
      </p:sp>
      <p:sp>
        <p:nvSpPr>
          <p:cNvPr id="597" name="Shape 597"/>
          <p:cNvSpPr/>
          <p:nvPr/>
        </p:nvSpPr>
        <p:spPr>
          <a:xfrm rot="681760">
            <a:off x="4488589" y="-329510"/>
            <a:ext cx="768353" cy="58567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471" y="0"/>
                </a:lnTo>
                <a:lnTo>
                  <a:pt x="21600" y="0"/>
                </a:lnTo>
                <a:lnTo>
                  <a:pt x="14129" y="21600"/>
                </a:lnTo>
                <a:close/>
              </a:path>
            </a:pathLst>
          </a:custGeom>
          <a:solidFill>
            <a:srgbClr val="1C4598">
              <a:alpha val="85000"/>
            </a:srgbClr>
          </a:solidFill>
          <a:ln w="12700">
            <a:miter lim="400000"/>
          </a:ln>
        </p:spPr>
        <p:txBody>
          <a:bodyPr lIns="45718" tIns="45718" rIns="45718" bIns="45718" anchor="ctr"/>
          <a:lstStyle/>
          <a:p>
            <a:pPr algn="ctr">
              <a:defRPr>
                <a:solidFill>
                  <a:srgbClr val="FFFFFF"/>
                </a:solidFill>
              </a:defRPr>
            </a:pPr>
            <a:endParaRPr/>
          </a:p>
        </p:txBody>
      </p:sp>
      <p:pic>
        <p:nvPicPr>
          <p:cNvPr id="598" name="image4.png" descr="C:\Users\a22728q\Desktop\ANAS_vettorConv.wmf"/>
          <p:cNvPicPr>
            <a:picLocks noChangeAspect="1"/>
          </p:cNvPicPr>
          <p:nvPr/>
        </p:nvPicPr>
        <p:blipFill>
          <a:blip r:embed="rId3">
            <a:extLst/>
          </a:blip>
          <a:stretch>
            <a:fillRect/>
          </a:stretch>
        </p:blipFill>
        <p:spPr>
          <a:xfrm>
            <a:off x="6436716" y="296096"/>
            <a:ext cx="1239976" cy="1934667"/>
          </a:xfrm>
          <a:prstGeom prst="rect">
            <a:avLst/>
          </a:prstGeom>
          <a:ln w="12700">
            <a:miter lim="400000"/>
          </a:ln>
        </p:spPr>
      </p:pic>
      <p:sp>
        <p:nvSpPr>
          <p:cNvPr id="599" name="Shape 599"/>
          <p:cNvSpPr/>
          <p:nvPr/>
        </p:nvSpPr>
        <p:spPr>
          <a:xfrm>
            <a:off x="5833866" y="2269457"/>
            <a:ext cx="2445676" cy="28882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200"/>
              </a:spcBef>
              <a:defRPr sz="1400" b="1">
                <a:solidFill>
                  <a:srgbClr val="1C4598"/>
                </a:solidFill>
                <a:latin typeface="Arial"/>
                <a:ea typeface="Arial"/>
                <a:cs typeface="Arial"/>
                <a:sym typeface="Arial"/>
              </a:defRPr>
            </a:lvl1pPr>
          </a:lstStyle>
          <a:p>
            <a:r>
              <a:t>L’Italia si fa strada</a:t>
            </a:r>
          </a:p>
        </p:txBody>
      </p:sp>
      <p:sp>
        <p:nvSpPr>
          <p:cNvPr id="600" name="Shape 600"/>
          <p:cNvSpPr/>
          <p:nvPr/>
        </p:nvSpPr>
        <p:spPr>
          <a:xfrm>
            <a:off x="4483365" y="3886641"/>
            <a:ext cx="5146677" cy="623254"/>
          </a:xfrm>
          <a:prstGeom prst="rect">
            <a:avLst/>
          </a:prstGeom>
          <a:ln w="12700">
            <a:miter lim="400000"/>
          </a:ln>
          <a:extLst>
            <a:ext uri="{C572A759-6A51-4108-AA02-DFA0A04FC94B}">
              <ma14:wrappingTextBoxFlag xmlns:ma14="http://schemas.microsoft.com/office/mac/drawingml/2011/main" xmlns="" val="1"/>
            </a:ext>
          </a:extLst>
        </p:spPr>
        <p:txBody>
          <a:bodyPr lIns="60949" tIns="60949" rIns="60949" bIns="60949">
            <a:spAutoFit/>
          </a:bodyPr>
          <a:lstStyle/>
          <a:p>
            <a:pPr algn="ctr" defTabSz="914309">
              <a:spcBef>
                <a:spcPts val="400"/>
              </a:spcBef>
              <a:defRPr sz="1600">
                <a:solidFill>
                  <a:srgbClr val="595959"/>
                </a:solidFill>
                <a:latin typeface="Arial"/>
                <a:ea typeface="Arial"/>
                <a:cs typeface="Arial"/>
                <a:sym typeface="Arial"/>
              </a:defRPr>
            </a:pPr>
            <a:r>
              <a:t>Intervento del Presidente di Anas S.p.A.</a:t>
            </a:r>
          </a:p>
          <a:p>
            <a:pPr algn="ctr" defTabSz="914309">
              <a:spcBef>
                <a:spcPts val="400"/>
              </a:spcBef>
              <a:defRPr sz="1600">
                <a:solidFill>
                  <a:srgbClr val="595959"/>
                </a:solidFill>
                <a:latin typeface="Arial"/>
                <a:ea typeface="Arial"/>
                <a:cs typeface="Arial"/>
                <a:sym typeface="Arial"/>
              </a:defRPr>
            </a:pPr>
            <a:r>
              <a:t>Ing. Gianni Vittorio Armani</a:t>
            </a:r>
          </a:p>
        </p:txBody>
      </p:sp>
      <p:sp>
        <p:nvSpPr>
          <p:cNvPr id="601" name="Shape 601"/>
          <p:cNvSpPr/>
          <p:nvPr/>
        </p:nvSpPr>
        <p:spPr>
          <a:xfrm>
            <a:off x="4034895" y="4730870"/>
            <a:ext cx="6043615" cy="294716"/>
          </a:xfrm>
          <a:prstGeom prst="rect">
            <a:avLst/>
          </a:prstGeom>
          <a:ln w="12700">
            <a:miter lim="400000"/>
          </a:ln>
          <a:extLst>
            <a:ext uri="{C572A759-6A51-4108-AA02-DFA0A04FC94B}">
              <ma14:wrappingTextBoxFlag xmlns:ma14="http://schemas.microsoft.com/office/mac/drawingml/2011/main" xmlns="" val="1"/>
            </a:ext>
          </a:extLst>
        </p:spPr>
        <p:txBody>
          <a:bodyPr lIns="60949" tIns="60949" rIns="60949" bIns="60949">
            <a:spAutoFit/>
          </a:bodyPr>
          <a:lstStyle>
            <a:lvl1pPr algn="ctr" defTabSz="914400">
              <a:spcBef>
                <a:spcPts val="500"/>
              </a:spcBef>
              <a:defRPr sz="1200">
                <a:solidFill>
                  <a:srgbClr val="595959"/>
                </a:solidFill>
                <a:latin typeface="Arial"/>
                <a:ea typeface="Arial"/>
                <a:cs typeface="Arial"/>
                <a:sym typeface="Arial"/>
              </a:defRPr>
            </a:lvl1pPr>
          </a:lstStyle>
          <a:p>
            <a:r>
              <a:t>Roma, 30 marzo 2016</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p:nvPr/>
        </p:nvSpPr>
        <p:spPr>
          <a:xfrm>
            <a:off x="143175" y="1976850"/>
            <a:ext cx="8928101" cy="20190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85721" indent="-285721" algn="just" defTabSz="914309">
              <a:buSzPct val="100000"/>
              <a:buFont typeface="Arial"/>
              <a:buChar char="►"/>
              <a:defRPr>
                <a:solidFill>
                  <a:srgbClr val="1C4598"/>
                </a:solidFill>
                <a:latin typeface="Arial"/>
                <a:ea typeface="Arial"/>
                <a:cs typeface="Arial"/>
                <a:sym typeface="Arial"/>
              </a:defRPr>
            </a:pPr>
            <a:r>
              <a:rPr lang="it-IT" dirty="0" smtClean="0"/>
              <a:t>Affidabilità delle</a:t>
            </a:r>
            <a:r>
              <a:rPr dirty="0" smtClean="0"/>
              <a:t> imprese</a:t>
            </a:r>
            <a:endParaRPr lang="it-IT" dirty="0" smtClean="0"/>
          </a:p>
          <a:p>
            <a:pPr algn="just" defTabSz="914309">
              <a:lnSpc>
                <a:spcPct val="60000"/>
              </a:lnSpc>
              <a:buSzPct val="100000"/>
              <a:defRPr>
                <a:solidFill>
                  <a:srgbClr val="1C4598"/>
                </a:solidFill>
                <a:latin typeface="Arial"/>
                <a:ea typeface="Arial"/>
                <a:cs typeface="Arial"/>
                <a:sym typeface="Arial"/>
              </a:defRPr>
            </a:pPr>
            <a:endParaRPr dirty="0"/>
          </a:p>
          <a:p>
            <a:pPr marL="454025" lvl="1" algn="just">
              <a:defRPr sz="1400" b="1">
                <a:solidFill>
                  <a:srgbClr val="1C4598"/>
                </a:solidFill>
                <a:latin typeface="Arial"/>
                <a:ea typeface="Arial"/>
                <a:cs typeface="Arial"/>
                <a:sym typeface="Arial"/>
              </a:defRPr>
            </a:pPr>
            <a:r>
              <a:rPr dirty="0"/>
              <a:t>Regole certe per i requisiti soggettivi: </a:t>
            </a:r>
            <a:r>
              <a:rPr sz="1200" b="0" dirty="0" err="1" smtClean="0"/>
              <a:t>si</a:t>
            </a:r>
            <a:r>
              <a:rPr sz="1200" b="0" dirty="0" smtClean="0"/>
              <a:t> </a:t>
            </a:r>
            <a:r>
              <a:rPr sz="1200" b="0" dirty="0"/>
              <a:t>apprezza l’armonizzazione della disciplina in materia di requisiti di ordine generale con la disciplina antimafia. </a:t>
            </a:r>
            <a:r>
              <a:rPr sz="1200" b="0" dirty="0" smtClean="0"/>
              <a:t>A</a:t>
            </a:r>
            <a:r>
              <a:rPr lang="it-IT" sz="1200" b="0" dirty="0" err="1" smtClean="0"/>
              <a:t>nas</a:t>
            </a:r>
            <a:r>
              <a:rPr sz="1200" b="0" dirty="0" smtClean="0"/>
              <a:t> </a:t>
            </a:r>
            <a:r>
              <a:rPr sz="1200" b="0" dirty="0"/>
              <a:t>ritiene tuttavia necessario definire in termini più precisi e dettagliati quali siano le cause di esclusione dell’operatore economico, con particolare riferimento alle procedure di </a:t>
            </a:r>
            <a:r>
              <a:rPr sz="1200" b="0" dirty="0" err="1" smtClean="0"/>
              <a:t>insolvenza</a:t>
            </a:r>
            <a:endParaRPr sz="1200" b="0" dirty="0"/>
          </a:p>
          <a:p>
            <a:pPr lvl="1" indent="457200" algn="just">
              <a:lnSpc>
                <a:spcPct val="60000"/>
              </a:lnSpc>
              <a:defRPr sz="1400">
                <a:solidFill>
                  <a:srgbClr val="1C4598"/>
                </a:solidFill>
                <a:latin typeface="Arial"/>
                <a:ea typeface="Arial"/>
                <a:cs typeface="Arial"/>
                <a:sym typeface="Arial"/>
              </a:defRPr>
            </a:pPr>
            <a:endParaRPr b="0" dirty="0"/>
          </a:p>
          <a:p>
            <a:pPr marL="454025" lvl="1" indent="3175" algn="just">
              <a:defRPr sz="1400" b="1" i="1">
                <a:solidFill>
                  <a:srgbClr val="1C4598"/>
                </a:solidFill>
                <a:latin typeface="Arial"/>
                <a:ea typeface="Arial"/>
                <a:cs typeface="Arial"/>
                <a:sym typeface="Arial"/>
              </a:defRPr>
            </a:pPr>
            <a:r>
              <a:rPr dirty="0"/>
              <a:t>Rating</a:t>
            </a:r>
            <a:r>
              <a:rPr i="0" dirty="0"/>
              <a:t> degli operatori </a:t>
            </a:r>
            <a:r>
              <a:rPr i="0" dirty="0" smtClean="0"/>
              <a:t>economici</a:t>
            </a:r>
            <a:r>
              <a:rPr lang="it-IT" i="0" dirty="0" smtClean="0"/>
              <a:t>:</a:t>
            </a:r>
            <a:r>
              <a:rPr i="0" dirty="0" smtClean="0"/>
              <a:t> </a:t>
            </a:r>
            <a:r>
              <a:rPr sz="1200" b="0" i="0" dirty="0"/>
              <a:t>sulla base di indici qualitativi e quantitativi che esprimono la capacità strutturale, di affidabilità e reputazionale dell’impresa secondo criteri individuati con linee guida di ANAC sulla  base, tra l’altro, dell’assenza di contenzioso sia in sede di gara che in fase di esecuzione </a:t>
            </a:r>
            <a:r>
              <a:rPr sz="1200" b="0" i="0" dirty="0" smtClean="0"/>
              <a:t>e </a:t>
            </a:r>
            <a:r>
              <a:rPr sz="1200" b="0" i="0" dirty="0"/>
              <a:t>della condotta assunta nell’esecuzione delle precedenti </a:t>
            </a:r>
            <a:r>
              <a:rPr sz="1200" b="0" i="0" dirty="0" smtClean="0"/>
              <a:t>commes</a:t>
            </a:r>
            <a:r>
              <a:rPr lang="it-IT" sz="1200" b="0" i="0" dirty="0" smtClean="0"/>
              <a:t>se.</a:t>
            </a:r>
          </a:p>
        </p:txBody>
      </p:sp>
      <p:grpSp>
        <p:nvGrpSpPr>
          <p:cNvPr id="788" name="Group 788"/>
          <p:cNvGrpSpPr/>
          <p:nvPr/>
        </p:nvGrpSpPr>
        <p:grpSpPr>
          <a:xfrm>
            <a:off x="5806621" y="4825562"/>
            <a:ext cx="3648952" cy="280175"/>
            <a:chOff x="0" y="0"/>
            <a:chExt cx="3648950" cy="280173"/>
          </a:xfrm>
        </p:grpSpPr>
        <p:sp>
          <p:nvSpPr>
            <p:cNvPr id="785" name="Shape 785"/>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786" name="Shape 786"/>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rPr dirty="0"/>
                <a:t>Il nuovo Codice Appalti - Roma, 30 marzo 2016</a:t>
              </a:r>
            </a:p>
          </p:txBody>
        </p:sp>
        <p:sp>
          <p:nvSpPr>
            <p:cNvPr id="787" name="Shape 787"/>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789" name="Shape 789"/>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790"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791" name="Shape 791"/>
          <p:cNvSpPr/>
          <p:nvPr/>
        </p:nvSpPr>
        <p:spPr>
          <a:xfrm flipV="1">
            <a:off x="-260173" y="4831805"/>
            <a:ext cx="4105797"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792" name="Shape 792"/>
          <p:cNvSpPr/>
          <p:nvPr/>
        </p:nvSpPr>
        <p:spPr>
          <a:xfrm>
            <a:off x="4421051" y="4821239"/>
            <a:ext cx="301905"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t>10</a:t>
            </a:r>
          </a:p>
        </p:txBody>
      </p:sp>
      <p:sp>
        <p:nvSpPr>
          <p:cNvPr id="793" name="Shape 793"/>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794" name="Shape 794"/>
          <p:cNvSpPr/>
          <p:nvPr/>
        </p:nvSpPr>
        <p:spPr>
          <a:xfrm>
            <a:off x="800102" y="436010"/>
            <a:ext cx="7030574"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err="1"/>
              <a:t>obiettivi</a:t>
            </a:r>
            <a:r>
              <a:rPr dirty="0"/>
              <a:t> e </a:t>
            </a:r>
            <a:r>
              <a:rPr dirty="0" err="1"/>
              <a:t>nuovo</a:t>
            </a:r>
            <a:r>
              <a:rPr dirty="0"/>
              <a:t> </a:t>
            </a:r>
            <a:r>
              <a:rPr dirty="0" err="1"/>
              <a:t>Codice</a:t>
            </a:r>
            <a:r>
              <a:rPr dirty="0"/>
              <a:t> </a:t>
            </a:r>
            <a:r>
              <a:rPr dirty="0" err="1"/>
              <a:t>Appalti</a:t>
            </a:r>
            <a:endParaRPr dirty="0"/>
          </a:p>
        </p:txBody>
      </p:sp>
      <p:sp>
        <p:nvSpPr>
          <p:cNvPr id="795" name="Shape 795"/>
          <p:cNvSpPr/>
          <p:nvPr/>
        </p:nvSpPr>
        <p:spPr>
          <a:xfrm>
            <a:off x="-2418" y="2495430"/>
            <a:ext cx="557214" cy="334963"/>
          </a:xfrm>
          <a:prstGeom prst="leftRightArrow">
            <a:avLst>
              <a:gd name="adj1" fmla="val 50000"/>
              <a:gd name="adj2" fmla="val 50000"/>
            </a:avLst>
          </a:prstGeom>
          <a:solidFill>
            <a:srgbClr val="FFFF00"/>
          </a:solidFill>
          <a:ln w="12700">
            <a:miter lim="400000"/>
          </a:ln>
        </p:spPr>
        <p:txBody>
          <a:bodyPr lIns="45718" tIns="45718" rIns="45718" bIns="45718" anchor="ctr"/>
          <a:lstStyle/>
          <a:p>
            <a:pPr algn="r">
              <a:lnSpc>
                <a:spcPct val="80000"/>
              </a:lnSpc>
              <a:defRPr sz="800"/>
            </a:pPr>
            <a:endParaRPr/>
          </a:p>
        </p:txBody>
      </p:sp>
      <p:sp>
        <p:nvSpPr>
          <p:cNvPr id="796" name="Shape 796"/>
          <p:cNvSpPr/>
          <p:nvPr/>
        </p:nvSpPr>
        <p:spPr>
          <a:xfrm rot="5400000" flipH="1">
            <a:off x="67432" y="3167314"/>
            <a:ext cx="417514" cy="382589"/>
          </a:xfrm>
          <a:prstGeom prst="rightArrow">
            <a:avLst>
              <a:gd name="adj1" fmla="val 50000"/>
              <a:gd name="adj2" fmla="val 50000"/>
            </a:avLst>
          </a:prstGeom>
          <a:solidFill>
            <a:srgbClr val="00B050"/>
          </a:solidFill>
          <a:ln w="12700">
            <a:miter lim="400000"/>
          </a:ln>
        </p:spPr>
        <p:txBody>
          <a:bodyPr lIns="45718" tIns="45718" rIns="45718" bIns="45718" anchor="ctr"/>
          <a:lstStyle/>
          <a:p>
            <a:pPr algn="r">
              <a:lnSpc>
                <a:spcPct val="80000"/>
              </a:lnSpc>
              <a:defRPr sz="800"/>
            </a:pPr>
            <a:endParaRPr/>
          </a:p>
        </p:txBody>
      </p:sp>
      <p:grpSp>
        <p:nvGrpSpPr>
          <p:cNvPr id="801" name="Group 801"/>
          <p:cNvGrpSpPr/>
          <p:nvPr/>
        </p:nvGrpSpPr>
        <p:grpSpPr>
          <a:xfrm>
            <a:off x="110307" y="1041458"/>
            <a:ext cx="8923387" cy="863404"/>
            <a:chOff x="0" y="0"/>
            <a:chExt cx="8923386" cy="863403"/>
          </a:xfrm>
        </p:grpSpPr>
        <p:sp>
          <p:nvSpPr>
            <p:cNvPr id="797" name="Shape 797"/>
            <p:cNvSpPr/>
            <p:nvPr/>
          </p:nvSpPr>
          <p:spPr>
            <a:xfrm>
              <a:off x="4141732" y="19685"/>
              <a:ext cx="2401252" cy="842408"/>
            </a:xfrm>
            <a:prstGeom prst="chevron">
              <a:avLst>
                <a:gd name="adj" fmla="val 49962"/>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ESECUZIONE</a:t>
              </a:r>
            </a:p>
          </p:txBody>
        </p:sp>
        <p:sp>
          <p:nvSpPr>
            <p:cNvPr id="798" name="Shape 798"/>
            <p:cNvSpPr/>
            <p:nvPr/>
          </p:nvSpPr>
          <p:spPr>
            <a:xfrm>
              <a:off x="0" y="0"/>
              <a:ext cx="2104703" cy="850280"/>
            </a:xfrm>
            <a:custGeom>
              <a:avLst/>
              <a:gdLst/>
              <a:ahLst/>
              <a:cxnLst>
                <a:cxn ang="0">
                  <a:pos x="wd2" y="hd2"/>
                </a:cxn>
                <a:cxn ang="5400000">
                  <a:pos x="wd2" y="hd2"/>
                </a:cxn>
                <a:cxn ang="10800000">
                  <a:pos x="wd2" y="hd2"/>
                </a:cxn>
                <a:cxn ang="16200000">
                  <a:pos x="wd2" y="hd2"/>
                </a:cxn>
              </a:cxnLst>
              <a:rect l="0" t="0" r="r" b="b"/>
              <a:pathLst>
                <a:path w="21600" h="21600" extrusionOk="0">
                  <a:moveTo>
                    <a:pt x="17231" y="0"/>
                  </a:moveTo>
                  <a:lnTo>
                    <a:pt x="0" y="0"/>
                  </a:lnTo>
                  <a:lnTo>
                    <a:pt x="0" y="21600"/>
                  </a:lnTo>
                  <a:lnTo>
                    <a:pt x="17231" y="21600"/>
                  </a:lnTo>
                  <a:lnTo>
                    <a:pt x="21600" y="10800"/>
                  </a:lnTo>
                  <a:close/>
                </a:path>
              </a:pathLst>
            </a:cu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PIANIFICAZIONE E PROGETTAZIONE</a:t>
              </a:r>
            </a:p>
          </p:txBody>
        </p:sp>
        <p:sp>
          <p:nvSpPr>
            <p:cNvPr id="800" name="Shape 800"/>
            <p:cNvSpPr/>
            <p:nvPr/>
          </p:nvSpPr>
          <p:spPr>
            <a:xfrm>
              <a:off x="6406565" y="22308"/>
              <a:ext cx="2516821" cy="841095"/>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SOLUZIONE CONTROVERSIE</a:t>
              </a:r>
            </a:p>
          </p:txBody>
        </p:sp>
      </p:grpSp>
      <p:sp>
        <p:nvSpPr>
          <p:cNvPr id="20" name="Shape 799"/>
          <p:cNvSpPr/>
          <p:nvPr/>
        </p:nvSpPr>
        <p:spPr>
          <a:xfrm>
            <a:off x="2058399" y="1056461"/>
            <a:ext cx="2401252" cy="841097"/>
          </a:xfrm>
          <a:prstGeom prst="chevron">
            <a:avLst>
              <a:gd name="adj" fmla="val 50040"/>
            </a:avLst>
          </a:prstGeom>
          <a:solidFill>
            <a:srgbClr val="1C4598"/>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FEF011"/>
                </a:solidFill>
                <a:latin typeface="Arial"/>
                <a:ea typeface="Arial"/>
                <a:cs typeface="Arial"/>
                <a:sym typeface="Arial"/>
              </a:defRPr>
            </a:lvl1pPr>
          </a:lstStyle>
          <a:p>
            <a:r>
              <a:t>AFFIDAMENTO</a:t>
            </a:r>
          </a:p>
        </p:txBody>
      </p:sp>
      <p:sp>
        <p:nvSpPr>
          <p:cNvPr id="2" name="TextBox 1"/>
          <p:cNvSpPr txBox="1"/>
          <p:nvPr/>
        </p:nvSpPr>
        <p:spPr>
          <a:xfrm>
            <a:off x="575632" y="4029231"/>
            <a:ext cx="8566210" cy="86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vl="1"/>
            <a:r>
              <a:rPr lang="it-IT" sz="1400" b="1" dirty="0" smtClean="0">
                <a:solidFill>
                  <a:srgbClr val="1C4598"/>
                </a:solidFill>
                <a:latin typeface="Arial"/>
                <a:ea typeface="Arial"/>
                <a:cs typeface="Arial"/>
                <a:sym typeface="Arial"/>
              </a:rPr>
              <a:t>Valorizzazione del </a:t>
            </a:r>
            <a:r>
              <a:rPr lang="it-IT" sz="1400" b="1" i="1" dirty="0" smtClean="0">
                <a:solidFill>
                  <a:srgbClr val="1C4598"/>
                </a:solidFill>
                <a:latin typeface="Arial"/>
                <a:ea typeface="Arial"/>
                <a:cs typeface="Arial"/>
                <a:sym typeface="Arial"/>
              </a:rPr>
              <a:t>rating</a:t>
            </a:r>
            <a:r>
              <a:rPr lang="it-IT" sz="1400" b="1" dirty="0" smtClean="0">
                <a:solidFill>
                  <a:srgbClr val="1C4598"/>
                </a:solidFill>
                <a:latin typeface="Arial"/>
                <a:ea typeface="Arial"/>
                <a:cs typeface="Arial"/>
                <a:sym typeface="Arial"/>
              </a:rPr>
              <a:t> di legalità: </a:t>
            </a:r>
            <a:r>
              <a:rPr lang="it-IT" sz="1200" dirty="0" smtClean="0">
                <a:solidFill>
                  <a:srgbClr val="1C4598"/>
                </a:solidFill>
                <a:latin typeface="Arial"/>
                <a:ea typeface="Arial"/>
                <a:cs typeface="Arial"/>
                <a:sym typeface="Arial"/>
              </a:rPr>
              <a:t>il </a:t>
            </a:r>
            <a:r>
              <a:rPr lang="it-IT" sz="1200" dirty="0">
                <a:solidFill>
                  <a:srgbClr val="1C4598"/>
                </a:solidFill>
                <a:latin typeface="Arial"/>
                <a:ea typeface="Arial"/>
                <a:cs typeface="Arial"/>
                <a:sym typeface="Arial"/>
              </a:rPr>
              <a:t>Nuovo Codice rafforza l’istituto del rating di legalità -  oggi operante nelle sole procedure selettive finalizzate alla concessione di finanziamenti pubblici – prevedendo l’operatività del medesimo, nell’ambito delle procedure di affidamento   dei contratti pubblici, anche ai fini del riconoscimento di criteri premiali in fase di valutazione delle offerte</a:t>
            </a:r>
            <a:r>
              <a:rPr lang="it-IT" sz="1200" dirty="0" smtClean="0">
                <a:solidFill>
                  <a:srgbClr val="1C4598"/>
                </a:solidFill>
                <a:latin typeface="Arial"/>
                <a:ea typeface="Arial"/>
                <a:cs typeface="Arial"/>
                <a:sym typeface="Arial"/>
              </a:rPr>
              <a:t>.</a:t>
            </a:r>
            <a:endParaRPr lang="it-IT" sz="1200" dirty="0">
              <a:solidFill>
                <a:srgbClr val="1C4598"/>
              </a:solidFill>
              <a:latin typeface="Arial"/>
              <a:ea typeface="Arial"/>
              <a:cs typeface="Arial"/>
            </a:endParaRPr>
          </a:p>
        </p:txBody>
      </p:sp>
      <p:sp>
        <p:nvSpPr>
          <p:cNvPr id="21" name="Shape 796"/>
          <p:cNvSpPr/>
          <p:nvPr/>
        </p:nvSpPr>
        <p:spPr>
          <a:xfrm rot="5400000" flipH="1">
            <a:off x="69989" y="4077046"/>
            <a:ext cx="417514" cy="382589"/>
          </a:xfrm>
          <a:prstGeom prst="rightArrow">
            <a:avLst>
              <a:gd name="adj1" fmla="val 50000"/>
              <a:gd name="adj2" fmla="val 50000"/>
            </a:avLst>
          </a:prstGeom>
          <a:solidFill>
            <a:srgbClr val="00B050"/>
          </a:solidFill>
          <a:ln w="12700">
            <a:miter lim="400000"/>
          </a:ln>
        </p:spPr>
        <p:txBody>
          <a:bodyPr lIns="45718" tIns="45718" rIns="45718" bIns="45718" anchor="ctr"/>
          <a:lstStyle/>
          <a:p>
            <a:pPr algn="r">
              <a:lnSpc>
                <a:spcPct val="80000"/>
              </a:lnSpc>
              <a:defRPr sz="800"/>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84"/>
                                        </p:tgtEl>
                                        <p:attrNameLst>
                                          <p:attrName>style.visibility</p:attrName>
                                        </p:attrNameLst>
                                      </p:cBhvr>
                                      <p:to>
                                        <p:strVal val="visible"/>
                                      </p:to>
                                    </p:set>
                                    <p:animEffect transition="in" filter="wipe(left)">
                                      <p:cBhvr>
                                        <p:cTn id="7" dur="500"/>
                                        <p:tgtEl>
                                          <p:spTgt spid="78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84">
                                            <p:txEl>
                                              <p:pRg st="0" end="0"/>
                                            </p:txEl>
                                          </p:spTgt>
                                        </p:tgtEl>
                                        <p:attrNameLst>
                                          <p:attrName>style.visibility</p:attrName>
                                        </p:attrNameLst>
                                      </p:cBhvr>
                                      <p:to>
                                        <p:strVal val="visible"/>
                                      </p:to>
                                    </p:set>
                                    <p:animEffect transition="in" filter="wipe(left)">
                                      <p:cBhvr>
                                        <p:cTn id="17" dur="500"/>
                                        <p:tgtEl>
                                          <p:spTgt spid="784">
                                            <p:txEl>
                                              <p:pRg st="0" end="0"/>
                                            </p:txEl>
                                          </p:spTgt>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95"/>
                                        </p:tgtEl>
                                        <p:attrNameLst>
                                          <p:attrName>style.visibility</p:attrName>
                                        </p:attrNameLst>
                                      </p:cBhvr>
                                      <p:to>
                                        <p:strVal val="visible"/>
                                      </p:to>
                                    </p:set>
                                    <p:anim calcmode="lin" valueType="num">
                                      <p:cBhvr>
                                        <p:cTn id="21" dur="500" fill="hold"/>
                                        <p:tgtEl>
                                          <p:spTgt spid="795"/>
                                        </p:tgtEl>
                                        <p:attrNameLst>
                                          <p:attrName>ppt_w</p:attrName>
                                        </p:attrNameLst>
                                      </p:cBhvr>
                                      <p:tavLst>
                                        <p:tav tm="0">
                                          <p:val>
                                            <p:fltVal val="0"/>
                                          </p:val>
                                        </p:tav>
                                        <p:tav tm="100000">
                                          <p:val>
                                            <p:strVal val="#ppt_w"/>
                                          </p:val>
                                        </p:tav>
                                      </p:tavLst>
                                    </p:anim>
                                    <p:anim calcmode="lin" valueType="num">
                                      <p:cBhvr>
                                        <p:cTn id="22" dur="500" fill="hold"/>
                                        <p:tgtEl>
                                          <p:spTgt spid="795"/>
                                        </p:tgtEl>
                                        <p:attrNameLst>
                                          <p:attrName>ppt_h</p:attrName>
                                        </p:attrNameLst>
                                      </p:cBhvr>
                                      <p:tavLst>
                                        <p:tav tm="0">
                                          <p:val>
                                            <p:fltVal val="0"/>
                                          </p:val>
                                        </p:tav>
                                        <p:tav tm="100000">
                                          <p:val>
                                            <p:strVal val="#ppt_h"/>
                                          </p:val>
                                        </p:tav>
                                      </p:tavLst>
                                    </p:anim>
                                    <p:animEffect transition="in" filter="fade">
                                      <p:cBhvr>
                                        <p:cTn id="23" dur="500"/>
                                        <p:tgtEl>
                                          <p:spTgt spid="79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84">
                                            <p:txEl>
                                              <p:pRg st="2" end="2"/>
                                            </p:txEl>
                                          </p:spTgt>
                                        </p:tgtEl>
                                        <p:attrNameLst>
                                          <p:attrName>style.visibility</p:attrName>
                                        </p:attrNameLst>
                                      </p:cBhvr>
                                      <p:to>
                                        <p:strVal val="visible"/>
                                      </p:to>
                                    </p:set>
                                    <p:animEffect transition="in" filter="wipe(left)">
                                      <p:cBhvr>
                                        <p:cTn id="27" dur="500"/>
                                        <p:tgtEl>
                                          <p:spTgt spid="784">
                                            <p:txEl>
                                              <p:pRg st="2" end="2"/>
                                            </p:txEl>
                                          </p:spTgt>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96"/>
                                        </p:tgtEl>
                                        <p:attrNameLst>
                                          <p:attrName>style.visibility</p:attrName>
                                        </p:attrNameLst>
                                      </p:cBhvr>
                                      <p:to>
                                        <p:strVal val="visible"/>
                                      </p:to>
                                    </p:set>
                                    <p:anim calcmode="lin" valueType="num">
                                      <p:cBhvr>
                                        <p:cTn id="31" dur="500" fill="hold"/>
                                        <p:tgtEl>
                                          <p:spTgt spid="796"/>
                                        </p:tgtEl>
                                        <p:attrNameLst>
                                          <p:attrName>ppt_w</p:attrName>
                                        </p:attrNameLst>
                                      </p:cBhvr>
                                      <p:tavLst>
                                        <p:tav tm="0">
                                          <p:val>
                                            <p:fltVal val="0"/>
                                          </p:val>
                                        </p:tav>
                                        <p:tav tm="100000">
                                          <p:val>
                                            <p:strVal val="#ppt_w"/>
                                          </p:val>
                                        </p:tav>
                                      </p:tavLst>
                                    </p:anim>
                                    <p:anim calcmode="lin" valueType="num">
                                      <p:cBhvr>
                                        <p:cTn id="32" dur="500" fill="hold"/>
                                        <p:tgtEl>
                                          <p:spTgt spid="796"/>
                                        </p:tgtEl>
                                        <p:attrNameLst>
                                          <p:attrName>ppt_h</p:attrName>
                                        </p:attrNameLst>
                                      </p:cBhvr>
                                      <p:tavLst>
                                        <p:tav tm="0">
                                          <p:val>
                                            <p:fltVal val="0"/>
                                          </p:val>
                                        </p:tav>
                                        <p:tav tm="100000">
                                          <p:val>
                                            <p:strVal val="#ppt_h"/>
                                          </p:val>
                                        </p:tav>
                                      </p:tavLst>
                                    </p:anim>
                                    <p:animEffect transition="in" filter="fade">
                                      <p:cBhvr>
                                        <p:cTn id="33" dur="500"/>
                                        <p:tgtEl>
                                          <p:spTgt spid="796"/>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784">
                                            <p:txEl>
                                              <p:pRg st="4" end="4"/>
                                            </p:txEl>
                                          </p:spTgt>
                                        </p:tgtEl>
                                        <p:attrNameLst>
                                          <p:attrName>style.visibility</p:attrName>
                                        </p:attrNameLst>
                                      </p:cBhvr>
                                      <p:to>
                                        <p:strVal val="visible"/>
                                      </p:to>
                                    </p:set>
                                    <p:animEffect transition="in" filter="wipe(left)">
                                      <p:cBhvr>
                                        <p:cTn id="37" dur="500"/>
                                        <p:tgtEl>
                                          <p:spTgt spid="784">
                                            <p:txEl>
                                              <p:pRg st="4" end="4"/>
                                            </p:txEl>
                                          </p:spTgt>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1" animBg="1" advAuto="0"/>
      <p:bldP spid="795" grpId="0" animBg="1"/>
      <p:bldP spid="796" grpId="0" animBg="1"/>
      <p:bldP spid="20" grpId="0" animBg="1"/>
      <p:bldP spid="2"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3" name="Shape 803"/>
          <p:cNvSpPr/>
          <p:nvPr/>
        </p:nvSpPr>
        <p:spPr>
          <a:xfrm>
            <a:off x="107950" y="1850364"/>
            <a:ext cx="8928101" cy="3416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85750" indent="-285750" algn="just" defTabSz="914400">
              <a:lnSpc>
                <a:spcPct val="90000"/>
              </a:lnSpc>
              <a:buSzPct val="100000"/>
              <a:buFont typeface="Arial"/>
              <a:buChar char="►"/>
              <a:defRPr>
                <a:solidFill>
                  <a:srgbClr val="1C4598"/>
                </a:solidFill>
                <a:latin typeface="Arial"/>
                <a:ea typeface="Arial"/>
                <a:cs typeface="Arial"/>
                <a:sym typeface="Arial"/>
              </a:defRPr>
            </a:pPr>
            <a:r>
              <a:rPr dirty="0"/>
              <a:t>Esecuzione nel rispetto di tempi e </a:t>
            </a:r>
            <a:r>
              <a:rPr dirty="0" err="1"/>
              <a:t>costi</a:t>
            </a:r>
            <a:r>
              <a:rPr dirty="0"/>
              <a:t> </a:t>
            </a:r>
          </a:p>
        </p:txBody>
      </p:sp>
      <p:grpSp>
        <p:nvGrpSpPr>
          <p:cNvPr id="807" name="Group 807"/>
          <p:cNvGrpSpPr/>
          <p:nvPr/>
        </p:nvGrpSpPr>
        <p:grpSpPr>
          <a:xfrm>
            <a:off x="5806621" y="4825562"/>
            <a:ext cx="3648952" cy="280175"/>
            <a:chOff x="0" y="0"/>
            <a:chExt cx="3648950" cy="280173"/>
          </a:xfrm>
        </p:grpSpPr>
        <p:sp>
          <p:nvSpPr>
            <p:cNvPr id="804" name="Shape 804"/>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805" name="Shape 805"/>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806" name="Shape 806"/>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808" name="Shape 808"/>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809" name="image6.png" descr="C:\Users\a22728q\Desktop\ANAS_vettorConv.wmf"/>
          <p:cNvPicPr>
            <a:picLocks noChangeAspect="1"/>
          </p:cNvPicPr>
          <p:nvPr/>
        </p:nvPicPr>
        <p:blipFill>
          <a:blip r:embed="rId3">
            <a:extLst/>
          </a:blip>
          <a:stretch>
            <a:fillRect/>
          </a:stretch>
        </p:blipFill>
        <p:spPr>
          <a:xfrm>
            <a:off x="237169" y="274685"/>
            <a:ext cx="445898" cy="695709"/>
          </a:xfrm>
          <a:prstGeom prst="rect">
            <a:avLst/>
          </a:prstGeom>
          <a:ln w="12700">
            <a:miter lim="400000"/>
          </a:ln>
        </p:spPr>
      </p:pic>
      <p:sp>
        <p:nvSpPr>
          <p:cNvPr id="810" name="Shape 810"/>
          <p:cNvSpPr/>
          <p:nvPr/>
        </p:nvSpPr>
        <p:spPr>
          <a:xfrm flipV="1">
            <a:off x="-260173" y="4831805"/>
            <a:ext cx="4105797"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811" name="Shape 811"/>
          <p:cNvSpPr/>
          <p:nvPr/>
        </p:nvSpPr>
        <p:spPr>
          <a:xfrm>
            <a:off x="4427647" y="4821239"/>
            <a:ext cx="288709"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t>11</a:t>
            </a:r>
          </a:p>
        </p:txBody>
      </p:sp>
      <p:sp>
        <p:nvSpPr>
          <p:cNvPr id="812" name="Shape 812"/>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813" name="Shape 813"/>
          <p:cNvSpPr/>
          <p:nvPr/>
        </p:nvSpPr>
        <p:spPr>
          <a:xfrm>
            <a:off x="800102" y="436010"/>
            <a:ext cx="7030574"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err="1"/>
              <a:t>obiettivi</a:t>
            </a:r>
            <a:r>
              <a:rPr dirty="0"/>
              <a:t> e </a:t>
            </a:r>
            <a:r>
              <a:rPr dirty="0" err="1"/>
              <a:t>nuovo</a:t>
            </a:r>
            <a:r>
              <a:rPr dirty="0"/>
              <a:t> </a:t>
            </a:r>
            <a:r>
              <a:rPr dirty="0" err="1"/>
              <a:t>Codice</a:t>
            </a:r>
            <a:r>
              <a:rPr dirty="0"/>
              <a:t> </a:t>
            </a:r>
            <a:r>
              <a:rPr dirty="0" err="1"/>
              <a:t>Appalti</a:t>
            </a:r>
            <a:endParaRPr dirty="0"/>
          </a:p>
        </p:txBody>
      </p:sp>
      <p:grpSp>
        <p:nvGrpSpPr>
          <p:cNvPr id="822" name="Group 822"/>
          <p:cNvGrpSpPr/>
          <p:nvPr/>
        </p:nvGrpSpPr>
        <p:grpSpPr>
          <a:xfrm>
            <a:off x="110307" y="1041458"/>
            <a:ext cx="8923387" cy="863404"/>
            <a:chOff x="0" y="0"/>
            <a:chExt cx="8923386" cy="863403"/>
          </a:xfrm>
        </p:grpSpPr>
        <p:sp>
          <p:nvSpPr>
            <p:cNvPr id="819" name="Shape 819"/>
            <p:cNvSpPr/>
            <p:nvPr/>
          </p:nvSpPr>
          <p:spPr>
            <a:xfrm>
              <a:off x="6406565" y="22308"/>
              <a:ext cx="2516821" cy="841095"/>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SOLUZIONE CONTROVERSIE</a:t>
              </a:r>
            </a:p>
          </p:txBody>
        </p:sp>
        <p:sp>
          <p:nvSpPr>
            <p:cNvPr id="820" name="Shape 820"/>
            <p:cNvSpPr/>
            <p:nvPr/>
          </p:nvSpPr>
          <p:spPr>
            <a:xfrm>
              <a:off x="0" y="0"/>
              <a:ext cx="2104703" cy="850280"/>
            </a:xfrm>
            <a:custGeom>
              <a:avLst/>
              <a:gdLst/>
              <a:ahLst/>
              <a:cxnLst>
                <a:cxn ang="0">
                  <a:pos x="wd2" y="hd2"/>
                </a:cxn>
                <a:cxn ang="5400000">
                  <a:pos x="wd2" y="hd2"/>
                </a:cxn>
                <a:cxn ang="10800000">
                  <a:pos x="wd2" y="hd2"/>
                </a:cxn>
                <a:cxn ang="16200000">
                  <a:pos x="wd2" y="hd2"/>
                </a:cxn>
              </a:cxnLst>
              <a:rect l="0" t="0" r="r" b="b"/>
              <a:pathLst>
                <a:path w="21600" h="21600" extrusionOk="0">
                  <a:moveTo>
                    <a:pt x="17231" y="0"/>
                  </a:moveTo>
                  <a:lnTo>
                    <a:pt x="0" y="0"/>
                  </a:lnTo>
                  <a:lnTo>
                    <a:pt x="0" y="21600"/>
                  </a:lnTo>
                  <a:lnTo>
                    <a:pt x="17231" y="21600"/>
                  </a:lnTo>
                  <a:lnTo>
                    <a:pt x="21600" y="10800"/>
                  </a:lnTo>
                  <a:close/>
                </a:path>
              </a:pathLst>
            </a:cu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PIANIFICAZIONE E PROGETTAZIONE</a:t>
              </a:r>
            </a:p>
          </p:txBody>
        </p:sp>
        <p:sp>
          <p:nvSpPr>
            <p:cNvPr id="821" name="Shape 821"/>
            <p:cNvSpPr/>
            <p:nvPr/>
          </p:nvSpPr>
          <p:spPr>
            <a:xfrm>
              <a:off x="1949256" y="9184"/>
              <a:ext cx="2401252" cy="841096"/>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AFFIDAMENTO</a:t>
              </a:r>
            </a:p>
          </p:txBody>
        </p:sp>
      </p:grpSp>
      <p:sp>
        <p:nvSpPr>
          <p:cNvPr id="22" name="Shape 818"/>
          <p:cNvSpPr/>
          <p:nvPr/>
        </p:nvSpPr>
        <p:spPr>
          <a:xfrm>
            <a:off x="4250876" y="1059980"/>
            <a:ext cx="2401252" cy="842409"/>
          </a:xfrm>
          <a:prstGeom prst="chevron">
            <a:avLst>
              <a:gd name="adj" fmla="val 49962"/>
            </a:avLst>
          </a:prstGeom>
          <a:solidFill>
            <a:srgbClr val="FEF011"/>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1C4598"/>
                </a:solidFill>
                <a:latin typeface="Arial"/>
                <a:ea typeface="Arial"/>
                <a:cs typeface="Arial"/>
                <a:sym typeface="Arial"/>
              </a:defRPr>
            </a:lvl1pPr>
          </a:lstStyle>
          <a:p>
            <a:r>
              <a:t>ESECUZIONE</a:t>
            </a:r>
          </a:p>
        </p:txBody>
      </p:sp>
      <p:sp>
        <p:nvSpPr>
          <p:cNvPr id="2" name="CasellaDiTesto 1"/>
          <p:cNvSpPr txBox="1"/>
          <p:nvPr/>
        </p:nvSpPr>
        <p:spPr>
          <a:xfrm>
            <a:off x="547204" y="2711775"/>
            <a:ext cx="8488847"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it-IT" sz="1400" b="1" dirty="0">
                <a:solidFill>
                  <a:srgbClr val="1C4598"/>
                </a:solidFill>
                <a:latin typeface="Arial"/>
                <a:ea typeface="Arial"/>
                <a:cs typeface="Arial"/>
              </a:rPr>
              <a:t>Garanzie nell’esecuzione</a:t>
            </a:r>
            <a:r>
              <a:rPr lang="it-IT" sz="1400" dirty="0">
                <a:solidFill>
                  <a:srgbClr val="1C4598"/>
                </a:solidFill>
                <a:latin typeface="Arial"/>
                <a:ea typeface="Arial"/>
                <a:cs typeface="Arial"/>
              </a:rPr>
              <a:t>: </a:t>
            </a:r>
            <a:r>
              <a:rPr lang="it-IT" sz="1400" dirty="0" smtClean="0">
                <a:solidFill>
                  <a:srgbClr val="1C4598"/>
                </a:solidFill>
                <a:latin typeface="Arial"/>
                <a:ea typeface="Arial"/>
                <a:cs typeface="Arial"/>
              </a:rPr>
              <a:t>mantenute sostanzialmente stesse </a:t>
            </a:r>
            <a:r>
              <a:rPr lang="it-IT" sz="1400" dirty="0">
                <a:solidFill>
                  <a:srgbClr val="1C4598"/>
                </a:solidFill>
                <a:latin typeface="Arial"/>
                <a:ea typeface="Arial"/>
                <a:cs typeface="Arial"/>
              </a:rPr>
              <a:t>regole </a:t>
            </a:r>
            <a:r>
              <a:rPr lang="it-IT" sz="1400" dirty="0" smtClean="0">
                <a:solidFill>
                  <a:srgbClr val="1C4598"/>
                </a:solidFill>
                <a:latin typeface="Arial"/>
                <a:ea typeface="Arial"/>
                <a:cs typeface="Arial"/>
              </a:rPr>
              <a:t>precedente Codice. Anas ritiene </a:t>
            </a:r>
            <a:r>
              <a:rPr lang="it-IT" sz="1400" dirty="0">
                <a:solidFill>
                  <a:srgbClr val="1C4598"/>
                </a:solidFill>
                <a:latin typeface="Arial"/>
                <a:ea typeface="Arial"/>
                <a:cs typeface="Arial"/>
              </a:rPr>
              <a:t>necessario che il nuovo codice degli appalti preveda un rafforzamento dell’istituto della garanzia </a:t>
            </a:r>
            <a:r>
              <a:rPr lang="it-IT" sz="1400" dirty="0" smtClean="0">
                <a:solidFill>
                  <a:srgbClr val="1C4598"/>
                </a:solidFill>
                <a:latin typeface="Arial"/>
                <a:ea typeface="Arial"/>
                <a:cs typeface="Arial"/>
              </a:rPr>
              <a:t>definitiva, che la renda concreta ed effettiva, tramite:</a:t>
            </a:r>
          </a:p>
          <a:p>
            <a:pPr algn="just"/>
            <a:r>
              <a:rPr lang="it-IT" sz="1400" dirty="0" smtClean="0">
                <a:solidFill>
                  <a:srgbClr val="1C4598"/>
                </a:solidFill>
                <a:latin typeface="Arial"/>
                <a:ea typeface="Arial"/>
                <a:cs typeface="Arial"/>
              </a:rPr>
              <a:t>•</a:t>
            </a:r>
            <a:r>
              <a:rPr lang="it-IT" sz="1400" dirty="0">
                <a:solidFill>
                  <a:srgbClr val="1C4598"/>
                </a:solidFill>
                <a:latin typeface="Arial"/>
                <a:ea typeface="Arial"/>
                <a:cs typeface="Arial"/>
              </a:rPr>
              <a:t> </a:t>
            </a:r>
            <a:r>
              <a:rPr lang="it-IT" sz="1400" dirty="0" smtClean="0">
                <a:solidFill>
                  <a:srgbClr val="1C4598"/>
                </a:solidFill>
                <a:latin typeface="Arial"/>
                <a:ea typeface="Arial"/>
                <a:cs typeface="Arial"/>
              </a:rPr>
              <a:t>l’introduzione </a:t>
            </a:r>
            <a:r>
              <a:rPr lang="it-IT" sz="1400" dirty="0">
                <a:solidFill>
                  <a:srgbClr val="1C4598"/>
                </a:solidFill>
                <a:latin typeface="Arial"/>
                <a:ea typeface="Arial"/>
                <a:cs typeface="Arial"/>
              </a:rPr>
              <a:t>di un sistema di vigilanza da parte dell’ANAC e </a:t>
            </a:r>
            <a:r>
              <a:rPr lang="it-IT" sz="1400" dirty="0" smtClean="0">
                <a:solidFill>
                  <a:srgbClr val="1C4598"/>
                </a:solidFill>
                <a:latin typeface="Arial"/>
                <a:ea typeface="Arial"/>
                <a:cs typeface="Arial"/>
              </a:rPr>
              <a:t>dell’IVASS </a:t>
            </a:r>
            <a:r>
              <a:rPr lang="it-IT" sz="1400" dirty="0">
                <a:solidFill>
                  <a:srgbClr val="1C4598"/>
                </a:solidFill>
                <a:latin typeface="Arial"/>
                <a:ea typeface="Arial"/>
                <a:cs typeface="Arial"/>
              </a:rPr>
              <a:t>inteso ad </a:t>
            </a:r>
            <a:r>
              <a:rPr lang="it-IT" sz="1400" dirty="0" smtClean="0">
                <a:solidFill>
                  <a:srgbClr val="1C4598"/>
                </a:solidFill>
                <a:latin typeface="Arial"/>
                <a:ea typeface="Arial"/>
                <a:cs typeface="Arial"/>
              </a:rPr>
              <a:t>escludere, </a:t>
            </a:r>
            <a:r>
              <a:rPr lang="it-IT" sz="1400" dirty="0">
                <a:solidFill>
                  <a:srgbClr val="1C4598"/>
                </a:solidFill>
                <a:latin typeface="Arial"/>
                <a:ea typeface="Arial"/>
                <a:cs typeface="Arial"/>
              </a:rPr>
              <a:t>dall’alveo dei soggetti accreditati al rilascio delle </a:t>
            </a:r>
            <a:r>
              <a:rPr lang="it-IT" sz="1400" dirty="0" smtClean="0">
                <a:solidFill>
                  <a:srgbClr val="1C4598"/>
                </a:solidFill>
                <a:latin typeface="Arial"/>
                <a:ea typeface="Arial"/>
                <a:cs typeface="Arial"/>
              </a:rPr>
              <a:t>garanzie, </a:t>
            </a:r>
            <a:r>
              <a:rPr lang="it-IT" sz="1400" dirty="0">
                <a:solidFill>
                  <a:srgbClr val="1C4598"/>
                </a:solidFill>
                <a:latin typeface="Arial"/>
                <a:ea typeface="Arial"/>
                <a:cs typeface="Arial"/>
              </a:rPr>
              <a:t>coloro che ritardano o ostacolano l’escussione delle </a:t>
            </a:r>
            <a:r>
              <a:rPr lang="it-IT" sz="1400" dirty="0" smtClean="0">
                <a:solidFill>
                  <a:srgbClr val="1C4598"/>
                </a:solidFill>
                <a:latin typeface="Arial"/>
                <a:ea typeface="Arial"/>
                <a:cs typeface="Arial"/>
              </a:rPr>
              <a:t>cauzioni; </a:t>
            </a:r>
            <a:r>
              <a:rPr lang="it-IT" sz="1400" dirty="0">
                <a:solidFill>
                  <a:srgbClr val="1C4598"/>
                </a:solidFill>
                <a:latin typeface="Arial"/>
                <a:ea typeface="Arial"/>
                <a:cs typeface="Arial"/>
              </a:rPr>
              <a:t>prevedere - nei casi più gravi </a:t>
            </a:r>
            <a:r>
              <a:rPr lang="it-IT" sz="1400" dirty="0" smtClean="0">
                <a:solidFill>
                  <a:srgbClr val="1C4598"/>
                </a:solidFill>
                <a:latin typeface="Arial"/>
                <a:ea typeface="Arial"/>
                <a:cs typeface="Arial"/>
              </a:rPr>
              <a:t>- </a:t>
            </a:r>
            <a:r>
              <a:rPr lang="it-IT" sz="1400" dirty="0">
                <a:solidFill>
                  <a:srgbClr val="1C4598"/>
                </a:solidFill>
                <a:latin typeface="Arial"/>
                <a:ea typeface="Arial"/>
                <a:cs typeface="Arial"/>
              </a:rPr>
              <a:t>sanzioni </a:t>
            </a:r>
            <a:r>
              <a:rPr lang="it-IT" sz="1400" dirty="0" smtClean="0">
                <a:solidFill>
                  <a:srgbClr val="1C4598"/>
                </a:solidFill>
                <a:latin typeface="Arial"/>
                <a:ea typeface="Arial"/>
                <a:cs typeface="Arial"/>
              </a:rPr>
              <a:t>economiche</a:t>
            </a:r>
            <a:endParaRPr lang="it-IT" sz="1400" dirty="0">
              <a:solidFill>
                <a:srgbClr val="1C4598"/>
              </a:solidFill>
              <a:latin typeface="Arial"/>
              <a:ea typeface="Arial"/>
              <a:cs typeface="Arial"/>
            </a:endParaRPr>
          </a:p>
          <a:p>
            <a:pPr algn="just"/>
            <a:r>
              <a:rPr lang="it-IT" sz="1400" dirty="0">
                <a:solidFill>
                  <a:srgbClr val="1C4598"/>
                </a:solidFill>
                <a:latin typeface="Arial"/>
                <a:ea typeface="Arial"/>
                <a:cs typeface="Arial"/>
              </a:rPr>
              <a:t>• </a:t>
            </a:r>
            <a:r>
              <a:rPr lang="it-IT" sz="1400" dirty="0" smtClean="0">
                <a:solidFill>
                  <a:srgbClr val="1C4598"/>
                </a:solidFill>
                <a:latin typeface="Arial"/>
                <a:ea typeface="Arial"/>
                <a:cs typeface="Arial"/>
              </a:rPr>
              <a:t>la possibilità per le </a:t>
            </a:r>
            <a:r>
              <a:rPr lang="it-IT" sz="1400" dirty="0">
                <a:solidFill>
                  <a:srgbClr val="1C4598"/>
                </a:solidFill>
                <a:latin typeface="Arial"/>
                <a:ea typeface="Arial"/>
                <a:cs typeface="Arial"/>
              </a:rPr>
              <a:t>stazioni appaltanti di rifiutare la prestazione di garanzie di banche, assicurazioni o intermediari finanziari che si siano </a:t>
            </a:r>
            <a:r>
              <a:rPr lang="it-IT" sz="1400" dirty="0" smtClean="0">
                <a:solidFill>
                  <a:srgbClr val="1C4598"/>
                </a:solidFill>
                <a:latin typeface="Arial"/>
                <a:ea typeface="Arial"/>
                <a:cs typeface="Arial"/>
              </a:rPr>
              <a:t>resi </a:t>
            </a:r>
            <a:r>
              <a:rPr lang="it-IT" sz="1400" dirty="0">
                <a:solidFill>
                  <a:srgbClr val="1C4598"/>
                </a:solidFill>
                <a:latin typeface="Arial"/>
                <a:ea typeface="Arial"/>
                <a:cs typeface="Arial"/>
              </a:rPr>
              <a:t>gravemente inadempimenti rispetto alle richieste di </a:t>
            </a:r>
            <a:r>
              <a:rPr lang="it-IT" sz="1400" dirty="0" smtClean="0">
                <a:solidFill>
                  <a:srgbClr val="1C4598"/>
                </a:solidFill>
                <a:latin typeface="Arial"/>
                <a:ea typeface="Arial"/>
                <a:cs typeface="Arial"/>
              </a:rPr>
              <a:t>escussione</a:t>
            </a:r>
            <a:endParaRPr lang="it-IT" sz="1400" dirty="0">
              <a:solidFill>
                <a:srgbClr val="1C4598"/>
              </a:solidFill>
              <a:latin typeface="Arial"/>
              <a:ea typeface="Arial"/>
              <a:cs typeface="Arial"/>
            </a:endParaRPr>
          </a:p>
          <a:p>
            <a:pPr marL="0" marR="0" indent="0" algn="just" defTabSz="457154" rtl="0" fontAlgn="auto" latinLnBrk="0" hangingPunct="0">
              <a:lnSpc>
                <a:spcPct val="100000"/>
              </a:lnSpc>
              <a:spcBef>
                <a:spcPts val="0"/>
              </a:spcBef>
              <a:spcAft>
                <a:spcPts val="0"/>
              </a:spcAft>
              <a:buClrTx/>
              <a:buSzTx/>
              <a:buFontTx/>
              <a:buNone/>
              <a:tabLst/>
            </a:pPr>
            <a:endParaRPr lang="it-IT" sz="1400" dirty="0">
              <a:solidFill>
                <a:srgbClr val="1C4598"/>
              </a:solidFill>
              <a:latin typeface="Arial"/>
              <a:ea typeface="Arial"/>
              <a:cs typeface="Arial"/>
            </a:endParaRPr>
          </a:p>
        </p:txBody>
      </p:sp>
      <p:sp>
        <p:nvSpPr>
          <p:cNvPr id="23" name="Shape 795"/>
          <p:cNvSpPr/>
          <p:nvPr/>
        </p:nvSpPr>
        <p:spPr>
          <a:xfrm>
            <a:off x="-2418" y="2700804"/>
            <a:ext cx="557214" cy="334963"/>
          </a:xfrm>
          <a:prstGeom prst="leftRightArrow">
            <a:avLst>
              <a:gd name="adj1" fmla="val 50000"/>
              <a:gd name="adj2" fmla="val 50000"/>
            </a:avLst>
          </a:prstGeom>
          <a:solidFill>
            <a:srgbClr val="FFFF00"/>
          </a:solidFill>
          <a:ln w="12700">
            <a:miter lim="400000"/>
          </a:ln>
        </p:spPr>
        <p:txBody>
          <a:bodyPr lIns="45718" tIns="45718" rIns="45718" bIns="45718" anchor="ctr"/>
          <a:lstStyle/>
          <a:p>
            <a:pPr algn="r">
              <a:lnSpc>
                <a:spcPct val="80000"/>
              </a:lnSpc>
              <a:defRPr sz="800"/>
            </a:pPr>
            <a:endParaRPr/>
          </a:p>
        </p:txBody>
      </p:sp>
      <p:sp>
        <p:nvSpPr>
          <p:cNvPr id="24" name="CasellaDiTesto 23"/>
          <p:cNvSpPr txBox="1"/>
          <p:nvPr/>
        </p:nvSpPr>
        <p:spPr>
          <a:xfrm>
            <a:off x="542843" y="2211021"/>
            <a:ext cx="848884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it-IT" sz="1400" b="1" dirty="0">
                <a:solidFill>
                  <a:srgbClr val="1C4598"/>
                </a:solidFill>
                <a:latin typeface="Arial"/>
                <a:ea typeface="Arial"/>
                <a:cs typeface="Arial"/>
              </a:rPr>
              <a:t>Maggiore flessibilità </a:t>
            </a:r>
            <a:r>
              <a:rPr lang="it-IT" sz="1400" dirty="0">
                <a:solidFill>
                  <a:srgbClr val="1C4598"/>
                </a:solidFill>
                <a:latin typeface="Arial"/>
                <a:ea typeface="Arial"/>
                <a:cs typeface="Arial"/>
              </a:rPr>
              <a:t>in caso di mutamento dei </a:t>
            </a:r>
            <a:r>
              <a:rPr lang="it-IT" sz="1400" dirty="0" smtClean="0">
                <a:solidFill>
                  <a:srgbClr val="1C4598"/>
                </a:solidFill>
                <a:latin typeface="Arial"/>
                <a:ea typeface="Arial"/>
                <a:cs typeface="Arial"/>
              </a:rPr>
              <a:t>raggruppamenti, riducendo </a:t>
            </a:r>
            <a:r>
              <a:rPr lang="it-IT" sz="1400" dirty="0">
                <a:solidFill>
                  <a:srgbClr val="1C4598"/>
                </a:solidFill>
                <a:latin typeface="Arial"/>
                <a:ea typeface="Arial"/>
                <a:cs typeface="Arial"/>
              </a:rPr>
              <a:t>la necessità di </a:t>
            </a:r>
            <a:r>
              <a:rPr lang="it-IT" sz="1400" dirty="0" err="1">
                <a:solidFill>
                  <a:srgbClr val="1C4598"/>
                </a:solidFill>
                <a:latin typeface="Arial"/>
                <a:ea typeface="Arial"/>
                <a:cs typeface="Arial"/>
              </a:rPr>
              <a:t>riaffidamento</a:t>
            </a:r>
            <a:endParaRPr lang="it-IT" sz="1400" dirty="0">
              <a:solidFill>
                <a:srgbClr val="1C4598"/>
              </a:solidFill>
              <a:latin typeface="Arial"/>
              <a:ea typeface="Arial"/>
              <a:cs typeface="Arial"/>
            </a:endParaRPr>
          </a:p>
        </p:txBody>
      </p:sp>
      <p:sp>
        <p:nvSpPr>
          <p:cNvPr id="25" name="Shape 311"/>
          <p:cNvSpPr/>
          <p:nvPr/>
        </p:nvSpPr>
        <p:spPr>
          <a:xfrm rot="5400000" flipH="1">
            <a:off x="81579" y="2171597"/>
            <a:ext cx="417514" cy="381001"/>
          </a:xfrm>
          <a:prstGeom prst="rightArrow">
            <a:avLst>
              <a:gd name="adj1" fmla="val 50000"/>
              <a:gd name="adj2" fmla="val 50226"/>
            </a:avLst>
          </a:prstGeom>
          <a:solidFill>
            <a:srgbClr val="00B050"/>
          </a:solidFill>
          <a:ln w="12700">
            <a:miter lim="400000"/>
          </a:ln>
        </p:spPr>
        <p:txBody>
          <a:bodyPr lIns="45718" tIns="45718" rIns="45718" bIns="45718" anchor="ctr"/>
          <a:lstStyle/>
          <a:p>
            <a:pPr algn="r" defTabSz="914400">
              <a:lnSpc>
                <a:spcPct val="80000"/>
              </a:lnSpc>
              <a:defRPr sz="800">
                <a:solidFill>
                  <a:srgbClr val="004182"/>
                </a:solidFill>
                <a:latin typeface="Arial"/>
                <a:ea typeface="Arial"/>
                <a:cs typeface="Arial"/>
                <a:sym typeface="Arial"/>
              </a:defRPr>
            </a:pPr>
            <a:endParaRPr/>
          </a:p>
        </p:txBody>
      </p:sp>
    </p:spTree>
    <p:extLst>
      <p:ext uri="{BB962C8B-B14F-4D97-AF65-F5344CB8AC3E}">
        <p14:creationId xmlns:p14="http://schemas.microsoft.com/office/powerpoint/2010/main" val="3527976220"/>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03">
                                            <p:txEl>
                                              <p:pRg st="0" end="0"/>
                                            </p:txEl>
                                          </p:spTgt>
                                        </p:tgtEl>
                                        <p:attrNameLst>
                                          <p:attrName>style.visibility</p:attrName>
                                        </p:attrNameLst>
                                      </p:cBhvr>
                                      <p:to>
                                        <p:strVal val="visible"/>
                                      </p:to>
                                    </p:set>
                                    <p:animEffect transition="in" filter="wipe(left)">
                                      <p:cBhvr>
                                        <p:cTn id="13" dur="500"/>
                                        <p:tgtEl>
                                          <p:spTgt spid="803">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3" grpId="0" animBg="1"/>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Shape 803"/>
          <p:cNvSpPr/>
          <p:nvPr/>
        </p:nvSpPr>
        <p:spPr>
          <a:xfrm>
            <a:off x="107950" y="1850364"/>
            <a:ext cx="8928101" cy="305621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85750" indent="-285750" algn="just" defTabSz="914400">
              <a:lnSpc>
                <a:spcPct val="90000"/>
              </a:lnSpc>
              <a:buSzPct val="100000"/>
              <a:buFont typeface="Arial"/>
              <a:buChar char="►"/>
              <a:defRPr>
                <a:solidFill>
                  <a:srgbClr val="1C4598"/>
                </a:solidFill>
                <a:latin typeface="Arial"/>
                <a:ea typeface="Arial"/>
                <a:cs typeface="Arial"/>
                <a:sym typeface="Arial"/>
              </a:defRPr>
            </a:pPr>
            <a:r>
              <a:rPr dirty="0"/>
              <a:t>Esecuzione nel rispetto di tempi e costi </a:t>
            </a:r>
          </a:p>
          <a:p>
            <a:pPr lvl="1" indent="358775" algn="just" defTabSz="914400">
              <a:lnSpc>
                <a:spcPct val="90000"/>
              </a:lnSpc>
              <a:defRPr sz="1400" b="1">
                <a:solidFill>
                  <a:srgbClr val="1C4598"/>
                </a:solidFill>
                <a:latin typeface="Arial"/>
                <a:ea typeface="Arial"/>
                <a:cs typeface="Arial"/>
                <a:sym typeface="Arial"/>
              </a:defRPr>
            </a:pPr>
            <a:endParaRPr dirty="0"/>
          </a:p>
          <a:p>
            <a:pPr marL="454025" lvl="1" algn="just" defTabSz="914400">
              <a:lnSpc>
                <a:spcPct val="90000"/>
              </a:lnSpc>
              <a:defRPr sz="1400" b="1">
                <a:solidFill>
                  <a:srgbClr val="1C4598"/>
                </a:solidFill>
                <a:latin typeface="Arial"/>
                <a:ea typeface="Arial"/>
                <a:cs typeface="Arial"/>
                <a:sym typeface="Arial"/>
              </a:defRPr>
            </a:pPr>
            <a:r>
              <a:rPr dirty="0"/>
              <a:t>Estensione dei casi di modifica soggettiva delle ATI,</a:t>
            </a:r>
            <a:r>
              <a:rPr b="0" dirty="0"/>
              <a:t> riducendo la necessità di riaffidamento e le possibilità di attivazione </a:t>
            </a:r>
            <a:r>
              <a:rPr b="0" dirty="0" err="1"/>
              <a:t>dei</a:t>
            </a:r>
            <a:r>
              <a:rPr b="0" dirty="0"/>
              <a:t> </a:t>
            </a:r>
            <a:r>
              <a:rPr b="0" dirty="0" err="1" smtClean="0"/>
              <a:t>contenziosi</a:t>
            </a:r>
            <a:r>
              <a:rPr b="0" dirty="0" smtClean="0"/>
              <a:t> </a:t>
            </a:r>
            <a:endParaRPr b="0" dirty="0"/>
          </a:p>
          <a:p>
            <a:pPr lvl="1" indent="457200" algn="just" defTabSz="914400">
              <a:lnSpc>
                <a:spcPct val="90000"/>
              </a:lnSpc>
              <a:defRPr sz="1400">
                <a:solidFill>
                  <a:srgbClr val="1C4598"/>
                </a:solidFill>
                <a:latin typeface="Arial"/>
                <a:ea typeface="Arial"/>
                <a:cs typeface="Arial"/>
                <a:sym typeface="Arial"/>
              </a:defRPr>
            </a:pPr>
            <a:endParaRPr b="0" dirty="0"/>
          </a:p>
          <a:p>
            <a:pPr marL="454025" lvl="1" algn="just" defTabSz="914400">
              <a:lnSpc>
                <a:spcPct val="90000"/>
              </a:lnSpc>
              <a:defRPr sz="1400" b="1">
                <a:solidFill>
                  <a:srgbClr val="1C4598"/>
                </a:solidFill>
                <a:latin typeface="Arial"/>
                <a:ea typeface="Arial"/>
                <a:cs typeface="Arial"/>
                <a:sym typeface="Arial"/>
              </a:defRPr>
            </a:pPr>
            <a:r>
              <a:rPr dirty="0"/>
              <a:t>Pagamento diretto dei subappaltatori e dei subfornitori</a:t>
            </a:r>
            <a:r>
              <a:rPr b="0" dirty="0"/>
              <a:t>: liberalizzazione del pagamento diretto dei subappaltatori al fine di prevenire ritardi nell’esecuzione del </a:t>
            </a:r>
            <a:r>
              <a:rPr b="0" dirty="0" err="1" smtClean="0"/>
              <a:t>contratto</a:t>
            </a:r>
            <a:endParaRPr b="0" dirty="0"/>
          </a:p>
          <a:p>
            <a:pPr marL="454025" lvl="1" algn="just" defTabSz="914400">
              <a:lnSpc>
                <a:spcPct val="90000"/>
              </a:lnSpc>
              <a:defRPr sz="1400">
                <a:solidFill>
                  <a:srgbClr val="1C4598"/>
                </a:solidFill>
                <a:latin typeface="Arial"/>
                <a:ea typeface="Arial"/>
                <a:cs typeface="Arial"/>
                <a:sym typeface="Arial"/>
              </a:defRPr>
            </a:pPr>
            <a:endParaRPr b="0" dirty="0"/>
          </a:p>
          <a:p>
            <a:pPr marL="454025" lvl="1" algn="just" defTabSz="914400">
              <a:lnSpc>
                <a:spcPct val="90000"/>
              </a:lnSpc>
              <a:defRPr sz="1400" b="1">
                <a:solidFill>
                  <a:srgbClr val="1C4598"/>
                </a:solidFill>
                <a:latin typeface="Arial"/>
                <a:ea typeface="Arial"/>
                <a:cs typeface="Arial"/>
                <a:sym typeface="Arial"/>
              </a:defRPr>
            </a:pPr>
            <a:r>
              <a:rPr dirty="0"/>
              <a:t>Semplificazione del riaffidamento del contratto mediante scorrimento della graduatoria: </a:t>
            </a:r>
            <a:r>
              <a:rPr b="0" dirty="0"/>
              <a:t>oltre ai casi già contemplati (fallimento, liquidazione coatta, concordato preventivo recesso antimafia e risoluzione del contratto) si estende la disciplina dell’interpello alle ipotesi di procedura di insolvenza o di liquidazione dell’appaltatore ovvero in caso di dichiarazione giudiziale di inefficacia del </a:t>
            </a:r>
            <a:r>
              <a:rPr b="0" dirty="0" err="1" smtClean="0"/>
              <a:t>contratto</a:t>
            </a:r>
            <a:r>
              <a:rPr b="0" dirty="0" smtClean="0"/>
              <a:t> </a:t>
            </a:r>
            <a:endParaRPr b="0" dirty="0"/>
          </a:p>
          <a:p>
            <a:pPr marL="454025" lvl="1" algn="just" defTabSz="914400">
              <a:lnSpc>
                <a:spcPct val="90000"/>
              </a:lnSpc>
              <a:defRPr sz="1400" b="1">
                <a:solidFill>
                  <a:srgbClr val="1C4598"/>
                </a:solidFill>
                <a:latin typeface="Arial"/>
                <a:ea typeface="Arial"/>
                <a:cs typeface="Arial"/>
                <a:sym typeface="Arial"/>
              </a:defRPr>
            </a:pPr>
            <a:endParaRPr lang="it-IT" dirty="0"/>
          </a:p>
          <a:p>
            <a:pPr marL="454025" lvl="1" algn="just" defTabSz="914400">
              <a:lnSpc>
                <a:spcPct val="90000"/>
              </a:lnSpc>
              <a:defRPr sz="1400" b="1">
                <a:solidFill>
                  <a:srgbClr val="1C4598"/>
                </a:solidFill>
                <a:latin typeface="Arial"/>
                <a:ea typeface="Arial"/>
                <a:cs typeface="Arial"/>
                <a:sym typeface="Arial"/>
              </a:defRPr>
            </a:pPr>
            <a:r>
              <a:rPr dirty="0" smtClean="0"/>
              <a:t>Riserve</a:t>
            </a:r>
            <a:r>
              <a:rPr dirty="0"/>
              <a:t>: </a:t>
            </a:r>
            <a:r>
              <a:rPr b="0" dirty="0"/>
              <a:t>previsione della risoluzione del contratto in caso di iscrizione di riserve di importo </a:t>
            </a:r>
            <a:r>
              <a:rPr b="0" dirty="0" err="1"/>
              <a:t>superiore</a:t>
            </a:r>
            <a:r>
              <a:rPr b="0" dirty="0"/>
              <a:t> </a:t>
            </a:r>
            <a:r>
              <a:rPr lang="it-IT" b="0" dirty="0" smtClean="0"/>
              <a:t>       </a:t>
            </a:r>
            <a:r>
              <a:rPr b="0" dirty="0" smtClean="0"/>
              <a:t>al </a:t>
            </a:r>
            <a:r>
              <a:rPr b="0" dirty="0"/>
              <a:t>15% </a:t>
            </a:r>
            <a:r>
              <a:rPr b="0" dirty="0" err="1"/>
              <a:t>dell’importo</a:t>
            </a:r>
            <a:r>
              <a:rPr b="0" dirty="0"/>
              <a:t> </a:t>
            </a:r>
            <a:r>
              <a:rPr b="0" dirty="0" err="1" smtClean="0"/>
              <a:t>contrattuale</a:t>
            </a:r>
            <a:endParaRPr b="0" dirty="0"/>
          </a:p>
        </p:txBody>
      </p:sp>
      <p:grpSp>
        <p:nvGrpSpPr>
          <p:cNvPr id="807" name="Group 807"/>
          <p:cNvGrpSpPr/>
          <p:nvPr/>
        </p:nvGrpSpPr>
        <p:grpSpPr>
          <a:xfrm>
            <a:off x="5806621" y="4825562"/>
            <a:ext cx="3648952" cy="280175"/>
            <a:chOff x="0" y="0"/>
            <a:chExt cx="3648950" cy="280173"/>
          </a:xfrm>
        </p:grpSpPr>
        <p:sp>
          <p:nvSpPr>
            <p:cNvPr id="804" name="Shape 804"/>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805" name="Shape 805"/>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806" name="Shape 806"/>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808" name="Shape 808"/>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809"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810" name="Shape 810"/>
          <p:cNvSpPr/>
          <p:nvPr/>
        </p:nvSpPr>
        <p:spPr>
          <a:xfrm flipV="1">
            <a:off x="-260173" y="4831805"/>
            <a:ext cx="4105797"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811" name="Shape 811"/>
          <p:cNvSpPr/>
          <p:nvPr/>
        </p:nvSpPr>
        <p:spPr>
          <a:xfrm>
            <a:off x="4426451" y="4821239"/>
            <a:ext cx="291101" cy="30777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rPr dirty="0" smtClean="0"/>
              <a:t>1</a:t>
            </a:r>
            <a:r>
              <a:rPr lang="it-IT" dirty="0" smtClean="0"/>
              <a:t>2</a:t>
            </a:r>
            <a:endParaRPr dirty="0"/>
          </a:p>
        </p:txBody>
      </p:sp>
      <p:sp>
        <p:nvSpPr>
          <p:cNvPr id="812" name="Shape 812"/>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813" name="Shape 813"/>
          <p:cNvSpPr/>
          <p:nvPr/>
        </p:nvSpPr>
        <p:spPr>
          <a:xfrm>
            <a:off x="800102" y="436010"/>
            <a:ext cx="7030574"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err="1"/>
              <a:t>obiettivi</a:t>
            </a:r>
            <a:r>
              <a:rPr dirty="0"/>
              <a:t> e </a:t>
            </a:r>
            <a:r>
              <a:rPr dirty="0" err="1"/>
              <a:t>nuovo</a:t>
            </a:r>
            <a:r>
              <a:rPr dirty="0"/>
              <a:t> </a:t>
            </a:r>
            <a:r>
              <a:rPr dirty="0" err="1"/>
              <a:t>Codice</a:t>
            </a:r>
            <a:r>
              <a:rPr dirty="0"/>
              <a:t> </a:t>
            </a:r>
            <a:r>
              <a:rPr dirty="0" err="1"/>
              <a:t>Appalti</a:t>
            </a:r>
            <a:endParaRPr dirty="0"/>
          </a:p>
        </p:txBody>
      </p:sp>
      <p:sp>
        <p:nvSpPr>
          <p:cNvPr id="814" name="Shape 814"/>
          <p:cNvSpPr/>
          <p:nvPr/>
        </p:nvSpPr>
        <p:spPr>
          <a:xfrm rot="5400000" flipH="1">
            <a:off x="69827" y="2308485"/>
            <a:ext cx="417514" cy="381001"/>
          </a:xfrm>
          <a:prstGeom prst="rightArrow">
            <a:avLst>
              <a:gd name="adj1" fmla="val 50000"/>
              <a:gd name="adj2" fmla="val 50000"/>
            </a:avLst>
          </a:prstGeom>
          <a:solidFill>
            <a:srgbClr val="00B050"/>
          </a:solidFill>
          <a:ln w="12700">
            <a:miter lim="400000"/>
          </a:ln>
        </p:spPr>
        <p:txBody>
          <a:bodyPr lIns="45718" tIns="45718" rIns="45718" bIns="45718" anchor="ctr"/>
          <a:lstStyle/>
          <a:p>
            <a:pPr algn="r" defTabSz="914400">
              <a:lnSpc>
                <a:spcPct val="80000"/>
              </a:lnSpc>
              <a:defRPr sz="1200"/>
            </a:pPr>
            <a:endParaRPr/>
          </a:p>
        </p:txBody>
      </p:sp>
      <p:sp>
        <p:nvSpPr>
          <p:cNvPr id="815" name="Shape 815"/>
          <p:cNvSpPr/>
          <p:nvPr/>
        </p:nvSpPr>
        <p:spPr>
          <a:xfrm rot="5400000" flipH="1">
            <a:off x="69827" y="2891011"/>
            <a:ext cx="417514" cy="381001"/>
          </a:xfrm>
          <a:prstGeom prst="rightArrow">
            <a:avLst>
              <a:gd name="adj1" fmla="val 50000"/>
              <a:gd name="adj2" fmla="val 50000"/>
            </a:avLst>
          </a:prstGeom>
          <a:solidFill>
            <a:srgbClr val="00B050"/>
          </a:solidFill>
          <a:ln w="12700">
            <a:miter lim="400000"/>
          </a:ln>
        </p:spPr>
        <p:txBody>
          <a:bodyPr lIns="45718" tIns="45718" rIns="45718" bIns="45718" anchor="ctr"/>
          <a:lstStyle/>
          <a:p>
            <a:pPr algn="r" defTabSz="914400">
              <a:lnSpc>
                <a:spcPct val="80000"/>
              </a:lnSpc>
              <a:defRPr sz="1200"/>
            </a:pPr>
            <a:endParaRPr/>
          </a:p>
        </p:txBody>
      </p:sp>
      <p:sp>
        <p:nvSpPr>
          <p:cNvPr id="816" name="Shape 816"/>
          <p:cNvSpPr/>
          <p:nvPr/>
        </p:nvSpPr>
        <p:spPr>
          <a:xfrm rot="5400000" flipH="1">
            <a:off x="69827" y="3468760"/>
            <a:ext cx="417514" cy="381001"/>
          </a:xfrm>
          <a:prstGeom prst="rightArrow">
            <a:avLst>
              <a:gd name="adj1" fmla="val 50000"/>
              <a:gd name="adj2" fmla="val 50000"/>
            </a:avLst>
          </a:prstGeom>
          <a:solidFill>
            <a:srgbClr val="00B050"/>
          </a:solidFill>
          <a:ln w="12700">
            <a:miter lim="400000"/>
          </a:ln>
        </p:spPr>
        <p:txBody>
          <a:bodyPr lIns="45718" tIns="45718" rIns="45718" bIns="45718" anchor="ctr"/>
          <a:lstStyle/>
          <a:p>
            <a:pPr algn="r" defTabSz="914400">
              <a:lnSpc>
                <a:spcPct val="80000"/>
              </a:lnSpc>
              <a:defRPr sz="1200"/>
            </a:pPr>
            <a:endParaRPr/>
          </a:p>
        </p:txBody>
      </p:sp>
      <p:sp>
        <p:nvSpPr>
          <p:cNvPr id="817" name="Shape 817"/>
          <p:cNvSpPr/>
          <p:nvPr/>
        </p:nvSpPr>
        <p:spPr>
          <a:xfrm rot="5400000" flipH="1">
            <a:off x="69828" y="4410929"/>
            <a:ext cx="417513" cy="381001"/>
          </a:xfrm>
          <a:prstGeom prst="rightArrow">
            <a:avLst>
              <a:gd name="adj1" fmla="val 50000"/>
              <a:gd name="adj2" fmla="val 50000"/>
            </a:avLst>
          </a:prstGeom>
          <a:solidFill>
            <a:srgbClr val="00B050"/>
          </a:solidFill>
          <a:ln w="12700">
            <a:miter lim="400000"/>
          </a:ln>
        </p:spPr>
        <p:txBody>
          <a:bodyPr lIns="45718" tIns="45718" rIns="45718" bIns="45718" anchor="ctr"/>
          <a:lstStyle/>
          <a:p>
            <a:pPr algn="r" defTabSz="914400">
              <a:lnSpc>
                <a:spcPct val="80000"/>
              </a:lnSpc>
              <a:defRPr sz="1200"/>
            </a:pPr>
            <a:endParaRPr/>
          </a:p>
        </p:txBody>
      </p:sp>
      <p:grpSp>
        <p:nvGrpSpPr>
          <p:cNvPr id="822" name="Group 822"/>
          <p:cNvGrpSpPr/>
          <p:nvPr/>
        </p:nvGrpSpPr>
        <p:grpSpPr>
          <a:xfrm>
            <a:off x="110307" y="1041458"/>
            <a:ext cx="8923387" cy="863404"/>
            <a:chOff x="0" y="0"/>
            <a:chExt cx="8923386" cy="863403"/>
          </a:xfrm>
        </p:grpSpPr>
        <p:sp>
          <p:nvSpPr>
            <p:cNvPr id="819" name="Shape 819"/>
            <p:cNvSpPr/>
            <p:nvPr/>
          </p:nvSpPr>
          <p:spPr>
            <a:xfrm>
              <a:off x="6406565" y="22308"/>
              <a:ext cx="2516821" cy="841095"/>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SOLUZIONE CONTROVERSIE</a:t>
              </a:r>
            </a:p>
          </p:txBody>
        </p:sp>
        <p:sp>
          <p:nvSpPr>
            <p:cNvPr id="820" name="Shape 820"/>
            <p:cNvSpPr/>
            <p:nvPr/>
          </p:nvSpPr>
          <p:spPr>
            <a:xfrm>
              <a:off x="0" y="0"/>
              <a:ext cx="2104703" cy="850280"/>
            </a:xfrm>
            <a:custGeom>
              <a:avLst/>
              <a:gdLst/>
              <a:ahLst/>
              <a:cxnLst>
                <a:cxn ang="0">
                  <a:pos x="wd2" y="hd2"/>
                </a:cxn>
                <a:cxn ang="5400000">
                  <a:pos x="wd2" y="hd2"/>
                </a:cxn>
                <a:cxn ang="10800000">
                  <a:pos x="wd2" y="hd2"/>
                </a:cxn>
                <a:cxn ang="16200000">
                  <a:pos x="wd2" y="hd2"/>
                </a:cxn>
              </a:cxnLst>
              <a:rect l="0" t="0" r="r" b="b"/>
              <a:pathLst>
                <a:path w="21600" h="21600" extrusionOk="0">
                  <a:moveTo>
                    <a:pt x="17231" y="0"/>
                  </a:moveTo>
                  <a:lnTo>
                    <a:pt x="0" y="0"/>
                  </a:lnTo>
                  <a:lnTo>
                    <a:pt x="0" y="21600"/>
                  </a:lnTo>
                  <a:lnTo>
                    <a:pt x="17231" y="21600"/>
                  </a:lnTo>
                  <a:lnTo>
                    <a:pt x="21600" y="10800"/>
                  </a:lnTo>
                  <a:close/>
                </a:path>
              </a:pathLst>
            </a:cu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PIANIFICAZIONE E PROGETTAZIONE</a:t>
              </a:r>
            </a:p>
          </p:txBody>
        </p:sp>
        <p:sp>
          <p:nvSpPr>
            <p:cNvPr id="821" name="Shape 821"/>
            <p:cNvSpPr/>
            <p:nvPr/>
          </p:nvSpPr>
          <p:spPr>
            <a:xfrm>
              <a:off x="1949256" y="9184"/>
              <a:ext cx="2401252" cy="841096"/>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AFFIDAMENTO</a:t>
              </a:r>
            </a:p>
          </p:txBody>
        </p:sp>
      </p:grpSp>
      <p:sp>
        <p:nvSpPr>
          <p:cNvPr id="22" name="Shape 818"/>
          <p:cNvSpPr/>
          <p:nvPr/>
        </p:nvSpPr>
        <p:spPr>
          <a:xfrm>
            <a:off x="4250876" y="1059980"/>
            <a:ext cx="2401252" cy="842409"/>
          </a:xfrm>
          <a:prstGeom prst="chevron">
            <a:avLst>
              <a:gd name="adj" fmla="val 49962"/>
            </a:avLst>
          </a:prstGeom>
          <a:solidFill>
            <a:srgbClr val="FEF011"/>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1C4598"/>
                </a:solidFill>
                <a:latin typeface="Arial"/>
                <a:ea typeface="Arial"/>
                <a:cs typeface="Arial"/>
                <a:sym typeface="Arial"/>
              </a:defRPr>
            </a:lvl1pPr>
          </a:lstStyle>
          <a:p>
            <a:r>
              <a:t>ESECUZIONE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03">
                                            <p:txEl>
                                              <p:pRg st="0" end="0"/>
                                            </p:txEl>
                                          </p:spTgt>
                                        </p:tgtEl>
                                        <p:attrNameLst>
                                          <p:attrName>style.visibility</p:attrName>
                                        </p:attrNameLst>
                                      </p:cBhvr>
                                      <p:to>
                                        <p:strVal val="visible"/>
                                      </p:to>
                                    </p:set>
                                    <p:animEffect transition="in" filter="wipe(left)">
                                      <p:cBhvr>
                                        <p:cTn id="13" dur="500"/>
                                        <p:tgtEl>
                                          <p:spTgt spid="803">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14"/>
                                        </p:tgtEl>
                                        <p:attrNameLst>
                                          <p:attrName>style.visibility</p:attrName>
                                        </p:attrNameLst>
                                      </p:cBhvr>
                                      <p:to>
                                        <p:strVal val="visible"/>
                                      </p:to>
                                    </p:set>
                                    <p:anim calcmode="lin" valueType="num">
                                      <p:cBhvr>
                                        <p:cTn id="17" dur="500" fill="hold"/>
                                        <p:tgtEl>
                                          <p:spTgt spid="814"/>
                                        </p:tgtEl>
                                        <p:attrNameLst>
                                          <p:attrName>ppt_w</p:attrName>
                                        </p:attrNameLst>
                                      </p:cBhvr>
                                      <p:tavLst>
                                        <p:tav tm="0">
                                          <p:val>
                                            <p:fltVal val="0"/>
                                          </p:val>
                                        </p:tav>
                                        <p:tav tm="100000">
                                          <p:val>
                                            <p:strVal val="#ppt_w"/>
                                          </p:val>
                                        </p:tav>
                                      </p:tavLst>
                                    </p:anim>
                                    <p:anim calcmode="lin" valueType="num">
                                      <p:cBhvr>
                                        <p:cTn id="18" dur="500" fill="hold"/>
                                        <p:tgtEl>
                                          <p:spTgt spid="814"/>
                                        </p:tgtEl>
                                        <p:attrNameLst>
                                          <p:attrName>ppt_h</p:attrName>
                                        </p:attrNameLst>
                                      </p:cBhvr>
                                      <p:tavLst>
                                        <p:tav tm="0">
                                          <p:val>
                                            <p:fltVal val="0"/>
                                          </p:val>
                                        </p:tav>
                                        <p:tav tm="100000">
                                          <p:val>
                                            <p:strVal val="#ppt_h"/>
                                          </p:val>
                                        </p:tav>
                                      </p:tavLst>
                                    </p:anim>
                                    <p:animEffect transition="in" filter="fade">
                                      <p:cBhvr>
                                        <p:cTn id="19" dur="500"/>
                                        <p:tgtEl>
                                          <p:spTgt spid="81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803">
                                            <p:txEl>
                                              <p:pRg st="2" end="2"/>
                                            </p:txEl>
                                          </p:spTgt>
                                        </p:tgtEl>
                                        <p:attrNameLst>
                                          <p:attrName>style.visibility</p:attrName>
                                        </p:attrNameLst>
                                      </p:cBhvr>
                                      <p:to>
                                        <p:strVal val="visible"/>
                                      </p:to>
                                    </p:set>
                                    <p:animEffect transition="in" filter="wipe(left)">
                                      <p:cBhvr>
                                        <p:cTn id="23" dur="500"/>
                                        <p:tgtEl>
                                          <p:spTgt spid="803">
                                            <p:txEl>
                                              <p:pRg st="2" end="2"/>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15"/>
                                        </p:tgtEl>
                                        <p:attrNameLst>
                                          <p:attrName>style.visibility</p:attrName>
                                        </p:attrNameLst>
                                      </p:cBhvr>
                                      <p:to>
                                        <p:strVal val="visible"/>
                                      </p:to>
                                    </p:set>
                                    <p:anim calcmode="lin" valueType="num">
                                      <p:cBhvr>
                                        <p:cTn id="27" dur="500" fill="hold"/>
                                        <p:tgtEl>
                                          <p:spTgt spid="815"/>
                                        </p:tgtEl>
                                        <p:attrNameLst>
                                          <p:attrName>ppt_w</p:attrName>
                                        </p:attrNameLst>
                                      </p:cBhvr>
                                      <p:tavLst>
                                        <p:tav tm="0">
                                          <p:val>
                                            <p:fltVal val="0"/>
                                          </p:val>
                                        </p:tav>
                                        <p:tav tm="100000">
                                          <p:val>
                                            <p:strVal val="#ppt_w"/>
                                          </p:val>
                                        </p:tav>
                                      </p:tavLst>
                                    </p:anim>
                                    <p:anim calcmode="lin" valueType="num">
                                      <p:cBhvr>
                                        <p:cTn id="28" dur="500" fill="hold"/>
                                        <p:tgtEl>
                                          <p:spTgt spid="815"/>
                                        </p:tgtEl>
                                        <p:attrNameLst>
                                          <p:attrName>ppt_h</p:attrName>
                                        </p:attrNameLst>
                                      </p:cBhvr>
                                      <p:tavLst>
                                        <p:tav tm="0">
                                          <p:val>
                                            <p:fltVal val="0"/>
                                          </p:val>
                                        </p:tav>
                                        <p:tav tm="100000">
                                          <p:val>
                                            <p:strVal val="#ppt_h"/>
                                          </p:val>
                                        </p:tav>
                                      </p:tavLst>
                                    </p:anim>
                                    <p:animEffect transition="in" filter="fade">
                                      <p:cBhvr>
                                        <p:cTn id="29" dur="500"/>
                                        <p:tgtEl>
                                          <p:spTgt spid="815"/>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803">
                                            <p:txEl>
                                              <p:pRg st="4" end="4"/>
                                            </p:txEl>
                                          </p:spTgt>
                                        </p:tgtEl>
                                        <p:attrNameLst>
                                          <p:attrName>style.visibility</p:attrName>
                                        </p:attrNameLst>
                                      </p:cBhvr>
                                      <p:to>
                                        <p:strVal val="visible"/>
                                      </p:to>
                                    </p:set>
                                    <p:animEffect transition="in" filter="wipe(left)">
                                      <p:cBhvr>
                                        <p:cTn id="33" dur="500"/>
                                        <p:tgtEl>
                                          <p:spTgt spid="803">
                                            <p:txEl>
                                              <p:pRg st="4" end="4"/>
                                            </p:txEl>
                                          </p:spTgt>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816"/>
                                        </p:tgtEl>
                                        <p:attrNameLst>
                                          <p:attrName>style.visibility</p:attrName>
                                        </p:attrNameLst>
                                      </p:cBhvr>
                                      <p:to>
                                        <p:strVal val="visible"/>
                                      </p:to>
                                    </p:set>
                                    <p:anim calcmode="lin" valueType="num">
                                      <p:cBhvr>
                                        <p:cTn id="37" dur="500" fill="hold"/>
                                        <p:tgtEl>
                                          <p:spTgt spid="816"/>
                                        </p:tgtEl>
                                        <p:attrNameLst>
                                          <p:attrName>ppt_w</p:attrName>
                                        </p:attrNameLst>
                                      </p:cBhvr>
                                      <p:tavLst>
                                        <p:tav tm="0">
                                          <p:val>
                                            <p:fltVal val="0"/>
                                          </p:val>
                                        </p:tav>
                                        <p:tav tm="100000">
                                          <p:val>
                                            <p:strVal val="#ppt_w"/>
                                          </p:val>
                                        </p:tav>
                                      </p:tavLst>
                                    </p:anim>
                                    <p:anim calcmode="lin" valueType="num">
                                      <p:cBhvr>
                                        <p:cTn id="38" dur="500" fill="hold"/>
                                        <p:tgtEl>
                                          <p:spTgt spid="816"/>
                                        </p:tgtEl>
                                        <p:attrNameLst>
                                          <p:attrName>ppt_h</p:attrName>
                                        </p:attrNameLst>
                                      </p:cBhvr>
                                      <p:tavLst>
                                        <p:tav tm="0">
                                          <p:val>
                                            <p:fltVal val="0"/>
                                          </p:val>
                                        </p:tav>
                                        <p:tav tm="100000">
                                          <p:val>
                                            <p:strVal val="#ppt_h"/>
                                          </p:val>
                                        </p:tav>
                                      </p:tavLst>
                                    </p:anim>
                                    <p:animEffect transition="in" filter="fade">
                                      <p:cBhvr>
                                        <p:cTn id="39" dur="500"/>
                                        <p:tgtEl>
                                          <p:spTgt spid="816"/>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803">
                                            <p:txEl>
                                              <p:pRg st="6" end="6"/>
                                            </p:txEl>
                                          </p:spTgt>
                                        </p:tgtEl>
                                        <p:attrNameLst>
                                          <p:attrName>style.visibility</p:attrName>
                                        </p:attrNameLst>
                                      </p:cBhvr>
                                      <p:to>
                                        <p:strVal val="visible"/>
                                      </p:to>
                                    </p:set>
                                    <p:animEffect transition="in" filter="wipe(left)">
                                      <p:cBhvr>
                                        <p:cTn id="43" dur="500"/>
                                        <p:tgtEl>
                                          <p:spTgt spid="803">
                                            <p:txEl>
                                              <p:pRg st="6" end="6"/>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817"/>
                                        </p:tgtEl>
                                        <p:attrNameLst>
                                          <p:attrName>style.visibility</p:attrName>
                                        </p:attrNameLst>
                                      </p:cBhvr>
                                      <p:to>
                                        <p:strVal val="visible"/>
                                      </p:to>
                                    </p:set>
                                    <p:anim calcmode="lin" valueType="num">
                                      <p:cBhvr>
                                        <p:cTn id="47" dur="500" fill="hold"/>
                                        <p:tgtEl>
                                          <p:spTgt spid="817"/>
                                        </p:tgtEl>
                                        <p:attrNameLst>
                                          <p:attrName>ppt_w</p:attrName>
                                        </p:attrNameLst>
                                      </p:cBhvr>
                                      <p:tavLst>
                                        <p:tav tm="0">
                                          <p:val>
                                            <p:fltVal val="0"/>
                                          </p:val>
                                        </p:tav>
                                        <p:tav tm="100000">
                                          <p:val>
                                            <p:strVal val="#ppt_w"/>
                                          </p:val>
                                        </p:tav>
                                      </p:tavLst>
                                    </p:anim>
                                    <p:anim calcmode="lin" valueType="num">
                                      <p:cBhvr>
                                        <p:cTn id="48" dur="500" fill="hold"/>
                                        <p:tgtEl>
                                          <p:spTgt spid="817"/>
                                        </p:tgtEl>
                                        <p:attrNameLst>
                                          <p:attrName>ppt_h</p:attrName>
                                        </p:attrNameLst>
                                      </p:cBhvr>
                                      <p:tavLst>
                                        <p:tav tm="0">
                                          <p:val>
                                            <p:fltVal val="0"/>
                                          </p:val>
                                        </p:tav>
                                        <p:tav tm="100000">
                                          <p:val>
                                            <p:strVal val="#ppt_h"/>
                                          </p:val>
                                        </p:tav>
                                      </p:tavLst>
                                    </p:anim>
                                    <p:animEffect transition="in" filter="fade">
                                      <p:cBhvr>
                                        <p:cTn id="49" dur="500"/>
                                        <p:tgtEl>
                                          <p:spTgt spid="817"/>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803">
                                            <p:txEl>
                                              <p:pRg st="8" end="8"/>
                                            </p:txEl>
                                          </p:spTgt>
                                        </p:tgtEl>
                                        <p:attrNameLst>
                                          <p:attrName>style.visibility</p:attrName>
                                        </p:attrNameLst>
                                      </p:cBhvr>
                                      <p:to>
                                        <p:strVal val="visible"/>
                                      </p:to>
                                    </p:set>
                                    <p:animEffect transition="in" filter="wipe(left)">
                                      <p:cBhvr>
                                        <p:cTn id="53" dur="500"/>
                                        <p:tgtEl>
                                          <p:spTgt spid="8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nimBg="1"/>
      <p:bldP spid="815" grpId="0" animBg="1"/>
      <p:bldP spid="816" grpId="0" animBg="1"/>
      <p:bldP spid="817"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7" name="Group 827"/>
          <p:cNvGrpSpPr/>
          <p:nvPr/>
        </p:nvGrpSpPr>
        <p:grpSpPr>
          <a:xfrm>
            <a:off x="5806621" y="4825562"/>
            <a:ext cx="3648952" cy="280175"/>
            <a:chOff x="0" y="0"/>
            <a:chExt cx="3648950" cy="280173"/>
          </a:xfrm>
        </p:grpSpPr>
        <p:sp>
          <p:nvSpPr>
            <p:cNvPr id="824" name="Shape 824"/>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825" name="Shape 825"/>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826" name="Shape 826"/>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828" name="Shape 828"/>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829"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830" name="Shape 830"/>
          <p:cNvSpPr/>
          <p:nvPr/>
        </p:nvSpPr>
        <p:spPr>
          <a:xfrm flipV="1">
            <a:off x="-260173" y="4831805"/>
            <a:ext cx="4105797"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831" name="Shape 831"/>
          <p:cNvSpPr/>
          <p:nvPr/>
        </p:nvSpPr>
        <p:spPr>
          <a:xfrm>
            <a:off x="4426451" y="4821239"/>
            <a:ext cx="291101" cy="30777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914400">
              <a:defRPr sz="1400">
                <a:solidFill>
                  <a:srgbClr val="1C4598"/>
                </a:solidFill>
                <a:uFill>
                  <a:solidFill>
                    <a:srgbClr val="000000"/>
                  </a:solidFill>
                </a:uFill>
                <a:latin typeface="Arial"/>
                <a:ea typeface="Arial"/>
                <a:cs typeface="Arial"/>
                <a:sym typeface="Arial"/>
              </a:defRPr>
            </a:pPr>
            <a:r>
              <a:rPr dirty="0" smtClean="0"/>
              <a:t>1</a:t>
            </a:r>
            <a:r>
              <a:rPr lang="it-IT" dirty="0" smtClean="0"/>
              <a:t>3</a:t>
            </a:r>
            <a:endParaRPr dirty="0"/>
          </a:p>
        </p:txBody>
      </p:sp>
      <p:sp>
        <p:nvSpPr>
          <p:cNvPr id="832" name="Shape 832"/>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833" name="Shape 833"/>
          <p:cNvSpPr/>
          <p:nvPr/>
        </p:nvSpPr>
        <p:spPr>
          <a:xfrm>
            <a:off x="800102" y="436010"/>
            <a:ext cx="7030574"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err="1"/>
              <a:t>obiettivi</a:t>
            </a:r>
            <a:r>
              <a:rPr dirty="0"/>
              <a:t> e </a:t>
            </a:r>
            <a:r>
              <a:rPr dirty="0" err="1"/>
              <a:t>nuovo</a:t>
            </a:r>
            <a:r>
              <a:rPr dirty="0"/>
              <a:t> </a:t>
            </a:r>
            <a:r>
              <a:rPr dirty="0" err="1"/>
              <a:t>Codice</a:t>
            </a:r>
            <a:r>
              <a:rPr dirty="0"/>
              <a:t> </a:t>
            </a:r>
            <a:r>
              <a:rPr dirty="0" err="1"/>
              <a:t>Appalti</a:t>
            </a:r>
            <a:endParaRPr dirty="0"/>
          </a:p>
        </p:txBody>
      </p:sp>
      <p:sp>
        <p:nvSpPr>
          <p:cNvPr id="834" name="Shape 834"/>
          <p:cNvSpPr/>
          <p:nvPr/>
        </p:nvSpPr>
        <p:spPr>
          <a:xfrm>
            <a:off x="107949" y="2054943"/>
            <a:ext cx="8928101" cy="18774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85721" indent="-285721" defTabSz="914309">
              <a:buSzPct val="100000"/>
              <a:buFont typeface="Arial"/>
              <a:buChar char="►"/>
              <a:defRPr>
                <a:solidFill>
                  <a:srgbClr val="1C4598"/>
                </a:solidFill>
                <a:latin typeface="Arial"/>
                <a:ea typeface="Arial"/>
                <a:cs typeface="Arial"/>
                <a:sym typeface="Arial"/>
              </a:defRPr>
            </a:pPr>
            <a:r>
              <a:rPr dirty="0"/>
              <a:t>Rapida definizione del contenzioso</a:t>
            </a:r>
          </a:p>
          <a:p>
            <a:pPr lvl="1" indent="457200">
              <a:defRPr sz="1400" b="1">
                <a:solidFill>
                  <a:srgbClr val="1C4598"/>
                </a:solidFill>
                <a:latin typeface="Arial"/>
                <a:ea typeface="Arial"/>
                <a:cs typeface="Arial"/>
                <a:sym typeface="Arial"/>
              </a:defRPr>
            </a:pPr>
            <a:endParaRPr dirty="0"/>
          </a:p>
          <a:p>
            <a:pPr marL="454025" lvl="1" algn="just">
              <a:defRPr sz="1400" b="1">
                <a:solidFill>
                  <a:srgbClr val="1C4598"/>
                </a:solidFill>
                <a:latin typeface="Arial"/>
                <a:ea typeface="Arial"/>
                <a:cs typeface="Arial"/>
                <a:sym typeface="Arial"/>
              </a:defRPr>
            </a:pPr>
            <a:r>
              <a:rPr dirty="0"/>
              <a:t>Ricorso immediato:</a:t>
            </a:r>
            <a:r>
              <a:rPr b="0" dirty="0"/>
              <a:t> si apprezza l’intervento di riordino e razionalizzazione del processo amministrativo nei giudizi in materia di appalti, con l’introduzione di un nuovo </a:t>
            </a:r>
            <a:r>
              <a:rPr b="0" dirty="0" err="1"/>
              <a:t>rito</a:t>
            </a:r>
            <a:r>
              <a:rPr b="0" dirty="0"/>
              <a:t> </a:t>
            </a:r>
            <a:r>
              <a:rPr b="0" dirty="0" err="1" smtClean="0"/>
              <a:t>camerale</a:t>
            </a:r>
            <a:r>
              <a:rPr lang="it-IT" b="0" dirty="0" smtClean="0"/>
              <a:t> - da attivare entro il termine di decadenza di 30 gg - per la risoluzione delle controversie aventi ad oggetto i vizi relativi alla composizione della commissione, all’ammissione e all’esclusione della gara per carenza dei requisiti, e con la contestuale preclusione delle facoltà di far valere dette illegittimità in fasi successive della gara</a:t>
            </a:r>
            <a:endParaRPr b="0" dirty="0" smtClean="0"/>
          </a:p>
          <a:p>
            <a:pPr lvl="1" indent="457200" algn="just">
              <a:defRPr sz="1400">
                <a:solidFill>
                  <a:srgbClr val="1C4598"/>
                </a:solidFill>
                <a:latin typeface="Arial"/>
                <a:ea typeface="Arial"/>
                <a:cs typeface="Arial"/>
                <a:sym typeface="Arial"/>
              </a:defRPr>
            </a:pPr>
            <a:endParaRPr dirty="0"/>
          </a:p>
        </p:txBody>
      </p:sp>
      <p:sp>
        <p:nvSpPr>
          <p:cNvPr id="835" name="Shape 835"/>
          <p:cNvSpPr/>
          <p:nvPr/>
        </p:nvSpPr>
        <p:spPr>
          <a:xfrm rot="5400000" flipH="1">
            <a:off x="84803" y="2584862"/>
            <a:ext cx="417513" cy="381001"/>
          </a:xfrm>
          <a:prstGeom prst="rightArrow">
            <a:avLst>
              <a:gd name="adj1" fmla="val 50000"/>
              <a:gd name="adj2" fmla="val 50000"/>
            </a:avLst>
          </a:prstGeom>
          <a:solidFill>
            <a:srgbClr val="00B050"/>
          </a:solidFill>
          <a:ln w="12700">
            <a:miter lim="400000"/>
          </a:ln>
        </p:spPr>
        <p:txBody>
          <a:bodyPr lIns="45718" tIns="45718" rIns="45718" bIns="45718" anchor="ctr"/>
          <a:lstStyle/>
          <a:p>
            <a:pPr algn="r">
              <a:lnSpc>
                <a:spcPct val="80000"/>
              </a:lnSpc>
              <a:defRPr sz="800"/>
            </a:pPr>
            <a:endParaRPr/>
          </a:p>
        </p:txBody>
      </p:sp>
      <p:grpSp>
        <p:nvGrpSpPr>
          <p:cNvPr id="840" name="Group 840"/>
          <p:cNvGrpSpPr/>
          <p:nvPr/>
        </p:nvGrpSpPr>
        <p:grpSpPr>
          <a:xfrm>
            <a:off x="110307" y="1041458"/>
            <a:ext cx="6542984" cy="862094"/>
            <a:chOff x="0" y="0"/>
            <a:chExt cx="6542983" cy="862093"/>
          </a:xfrm>
        </p:grpSpPr>
        <p:sp>
          <p:nvSpPr>
            <p:cNvPr id="836" name="Shape 836"/>
            <p:cNvSpPr/>
            <p:nvPr/>
          </p:nvSpPr>
          <p:spPr>
            <a:xfrm>
              <a:off x="4141732" y="19685"/>
              <a:ext cx="2401251" cy="842408"/>
            </a:xfrm>
            <a:prstGeom prst="chevron">
              <a:avLst>
                <a:gd name="adj" fmla="val 49962"/>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ESECUZIONE</a:t>
              </a:r>
            </a:p>
          </p:txBody>
        </p:sp>
        <p:sp>
          <p:nvSpPr>
            <p:cNvPr id="838" name="Shape 838"/>
            <p:cNvSpPr/>
            <p:nvPr/>
          </p:nvSpPr>
          <p:spPr>
            <a:xfrm>
              <a:off x="0" y="0"/>
              <a:ext cx="2104703" cy="850280"/>
            </a:xfrm>
            <a:custGeom>
              <a:avLst/>
              <a:gdLst/>
              <a:ahLst/>
              <a:cxnLst>
                <a:cxn ang="0">
                  <a:pos x="wd2" y="hd2"/>
                </a:cxn>
                <a:cxn ang="5400000">
                  <a:pos x="wd2" y="hd2"/>
                </a:cxn>
                <a:cxn ang="10800000">
                  <a:pos x="wd2" y="hd2"/>
                </a:cxn>
                <a:cxn ang="16200000">
                  <a:pos x="wd2" y="hd2"/>
                </a:cxn>
              </a:cxnLst>
              <a:rect l="0" t="0" r="r" b="b"/>
              <a:pathLst>
                <a:path w="21600" h="21600" extrusionOk="0">
                  <a:moveTo>
                    <a:pt x="17231" y="0"/>
                  </a:moveTo>
                  <a:lnTo>
                    <a:pt x="0" y="0"/>
                  </a:lnTo>
                  <a:lnTo>
                    <a:pt x="0" y="21600"/>
                  </a:lnTo>
                  <a:lnTo>
                    <a:pt x="17231" y="21600"/>
                  </a:lnTo>
                  <a:lnTo>
                    <a:pt x="21600" y="10800"/>
                  </a:lnTo>
                  <a:close/>
                </a:path>
              </a:pathLst>
            </a:cu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PIANIFICAZIONE E PROGETTAZIONE</a:t>
              </a:r>
            </a:p>
          </p:txBody>
        </p:sp>
        <p:sp>
          <p:nvSpPr>
            <p:cNvPr id="839" name="Shape 839"/>
            <p:cNvSpPr/>
            <p:nvPr/>
          </p:nvSpPr>
          <p:spPr>
            <a:xfrm>
              <a:off x="1949256" y="9184"/>
              <a:ext cx="2401252" cy="841096"/>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AFFIDAMENTO</a:t>
              </a:r>
            </a:p>
          </p:txBody>
        </p:sp>
      </p:grpSp>
      <p:sp>
        <p:nvSpPr>
          <p:cNvPr id="19" name="Shape 837"/>
          <p:cNvSpPr/>
          <p:nvPr/>
        </p:nvSpPr>
        <p:spPr>
          <a:xfrm>
            <a:off x="6515710" y="1062602"/>
            <a:ext cx="2516821" cy="841096"/>
          </a:xfrm>
          <a:prstGeom prst="chevron">
            <a:avLst>
              <a:gd name="adj" fmla="val 50040"/>
            </a:avLst>
          </a:prstGeom>
          <a:solidFill>
            <a:srgbClr val="1C4598"/>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FEF011"/>
                </a:solidFill>
                <a:latin typeface="Arial"/>
                <a:ea typeface="Arial"/>
                <a:cs typeface="Arial"/>
                <a:sym typeface="Arial"/>
              </a:defRPr>
            </a:lvl1pPr>
          </a:lstStyle>
          <a:p>
            <a:r>
              <a:t>SOLUZIONE CONTROVERSIE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834"/>
                                        </p:tgtEl>
                                        <p:attrNameLst>
                                          <p:attrName>style.visibility</p:attrName>
                                        </p:attrNameLst>
                                      </p:cBhvr>
                                      <p:to>
                                        <p:strVal val="visible"/>
                                      </p:to>
                                    </p:set>
                                    <p:animEffect transition="in" filter="wipe(left)">
                                      <p:cBhvr>
                                        <p:cTn id="7" dur="500"/>
                                        <p:tgtEl>
                                          <p:spTgt spid="8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834">
                                            <p:txEl>
                                              <p:pRg st="0" end="0"/>
                                            </p:txEl>
                                          </p:spTgt>
                                        </p:tgtEl>
                                        <p:attrNameLst>
                                          <p:attrName>style.visibility</p:attrName>
                                        </p:attrNameLst>
                                      </p:cBhvr>
                                      <p:to>
                                        <p:strVal val="visible"/>
                                      </p:to>
                                    </p:set>
                                    <p:animEffect transition="in" filter="wipe(left)">
                                      <p:cBhvr>
                                        <p:cTn id="17" dur="500"/>
                                        <p:tgtEl>
                                          <p:spTgt spid="834">
                                            <p:txEl>
                                              <p:pRg st="0" end="0"/>
                                            </p:txEl>
                                          </p:spTgt>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35"/>
                                        </p:tgtEl>
                                        <p:attrNameLst>
                                          <p:attrName>style.visibility</p:attrName>
                                        </p:attrNameLst>
                                      </p:cBhvr>
                                      <p:to>
                                        <p:strVal val="visible"/>
                                      </p:to>
                                    </p:set>
                                    <p:anim calcmode="lin" valueType="num">
                                      <p:cBhvr>
                                        <p:cTn id="21" dur="500" fill="hold"/>
                                        <p:tgtEl>
                                          <p:spTgt spid="835"/>
                                        </p:tgtEl>
                                        <p:attrNameLst>
                                          <p:attrName>ppt_w</p:attrName>
                                        </p:attrNameLst>
                                      </p:cBhvr>
                                      <p:tavLst>
                                        <p:tav tm="0">
                                          <p:val>
                                            <p:fltVal val="0"/>
                                          </p:val>
                                        </p:tav>
                                        <p:tav tm="100000">
                                          <p:val>
                                            <p:strVal val="#ppt_w"/>
                                          </p:val>
                                        </p:tav>
                                      </p:tavLst>
                                    </p:anim>
                                    <p:anim calcmode="lin" valueType="num">
                                      <p:cBhvr>
                                        <p:cTn id="22" dur="500" fill="hold"/>
                                        <p:tgtEl>
                                          <p:spTgt spid="835"/>
                                        </p:tgtEl>
                                        <p:attrNameLst>
                                          <p:attrName>ppt_h</p:attrName>
                                        </p:attrNameLst>
                                      </p:cBhvr>
                                      <p:tavLst>
                                        <p:tav tm="0">
                                          <p:val>
                                            <p:fltVal val="0"/>
                                          </p:val>
                                        </p:tav>
                                        <p:tav tm="100000">
                                          <p:val>
                                            <p:strVal val="#ppt_h"/>
                                          </p:val>
                                        </p:tav>
                                      </p:tavLst>
                                    </p:anim>
                                    <p:animEffect transition="in" filter="fade">
                                      <p:cBhvr>
                                        <p:cTn id="23" dur="500"/>
                                        <p:tgtEl>
                                          <p:spTgt spid="83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834">
                                            <p:txEl>
                                              <p:pRg st="2" end="2"/>
                                            </p:txEl>
                                          </p:spTgt>
                                        </p:tgtEl>
                                        <p:attrNameLst>
                                          <p:attrName>style.visibility</p:attrName>
                                        </p:attrNameLst>
                                      </p:cBhvr>
                                      <p:to>
                                        <p:strVal val="visible"/>
                                      </p:to>
                                    </p:set>
                                    <p:animEffect transition="in" filter="wipe(left)">
                                      <p:cBhvr>
                                        <p:cTn id="27" dur="500"/>
                                        <p:tgtEl>
                                          <p:spTgt spid="8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 grpId="1" animBg="1" advAuto="0"/>
      <p:bldP spid="835"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5" name="Group 845"/>
          <p:cNvGrpSpPr/>
          <p:nvPr/>
        </p:nvGrpSpPr>
        <p:grpSpPr>
          <a:xfrm>
            <a:off x="5806621" y="4825562"/>
            <a:ext cx="3648952" cy="280175"/>
            <a:chOff x="0" y="0"/>
            <a:chExt cx="3648950" cy="280173"/>
          </a:xfrm>
        </p:grpSpPr>
        <p:sp>
          <p:nvSpPr>
            <p:cNvPr id="842" name="Shape 842"/>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843" name="Shape 843"/>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844" name="Shape 844"/>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846" name="Shape 846"/>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847"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848" name="Shape 848"/>
          <p:cNvSpPr/>
          <p:nvPr/>
        </p:nvSpPr>
        <p:spPr>
          <a:xfrm flipV="1">
            <a:off x="-260173" y="4831805"/>
            <a:ext cx="4105797"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849" name="Shape 849"/>
          <p:cNvSpPr/>
          <p:nvPr/>
        </p:nvSpPr>
        <p:spPr>
          <a:xfrm>
            <a:off x="4426451" y="4821239"/>
            <a:ext cx="291101" cy="30777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defTabSz="914400">
              <a:defRPr sz="1400">
                <a:solidFill>
                  <a:srgbClr val="1C4598"/>
                </a:solidFill>
                <a:uFill>
                  <a:solidFill>
                    <a:srgbClr val="000000"/>
                  </a:solidFill>
                </a:uFill>
                <a:latin typeface="Arial"/>
                <a:ea typeface="Arial"/>
                <a:cs typeface="Arial"/>
                <a:sym typeface="Arial"/>
              </a:defRPr>
            </a:pPr>
            <a:r>
              <a:rPr dirty="0" smtClean="0"/>
              <a:t>1</a:t>
            </a:r>
            <a:r>
              <a:rPr lang="it-IT" dirty="0" smtClean="0"/>
              <a:t>4</a:t>
            </a:r>
            <a:endParaRPr dirty="0"/>
          </a:p>
        </p:txBody>
      </p:sp>
      <p:sp>
        <p:nvSpPr>
          <p:cNvPr id="850" name="Shape 850"/>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851" name="Shape 851"/>
          <p:cNvSpPr/>
          <p:nvPr/>
        </p:nvSpPr>
        <p:spPr>
          <a:xfrm>
            <a:off x="800102" y="436010"/>
            <a:ext cx="7030574"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err="1"/>
              <a:t>obiettivi</a:t>
            </a:r>
            <a:r>
              <a:rPr dirty="0"/>
              <a:t> e </a:t>
            </a:r>
            <a:r>
              <a:rPr dirty="0" err="1"/>
              <a:t>nuovo</a:t>
            </a:r>
            <a:r>
              <a:rPr dirty="0"/>
              <a:t> </a:t>
            </a:r>
            <a:r>
              <a:rPr dirty="0" err="1"/>
              <a:t>Codice</a:t>
            </a:r>
            <a:r>
              <a:rPr dirty="0"/>
              <a:t> </a:t>
            </a:r>
            <a:r>
              <a:rPr dirty="0" err="1"/>
              <a:t>Appalti</a:t>
            </a:r>
            <a:endParaRPr dirty="0"/>
          </a:p>
        </p:txBody>
      </p:sp>
      <p:sp>
        <p:nvSpPr>
          <p:cNvPr id="852" name="Shape 852"/>
          <p:cNvSpPr/>
          <p:nvPr/>
        </p:nvSpPr>
        <p:spPr>
          <a:xfrm>
            <a:off x="37479" y="1983783"/>
            <a:ext cx="8928101" cy="292387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85750" indent="-285750" algn="just">
              <a:buSzPct val="100000"/>
              <a:buFont typeface="Arial"/>
              <a:buChar char="►"/>
              <a:defRPr>
                <a:solidFill>
                  <a:srgbClr val="1C4598"/>
                </a:solidFill>
                <a:latin typeface="Arial"/>
                <a:ea typeface="Arial"/>
                <a:cs typeface="Arial"/>
                <a:sym typeface="Arial"/>
              </a:defRPr>
            </a:pPr>
            <a:r>
              <a:rPr dirty="0"/>
              <a:t>Valorizzazione degli strumenti alternativi di risoluzione delle controversie</a:t>
            </a:r>
          </a:p>
          <a:p>
            <a:pPr lvl="1" indent="358775" algn="just">
              <a:defRPr sz="1200">
                <a:solidFill>
                  <a:srgbClr val="1C4598"/>
                </a:solidFill>
                <a:latin typeface="Arial"/>
                <a:ea typeface="Arial"/>
                <a:cs typeface="Arial"/>
                <a:sym typeface="Arial"/>
              </a:defRPr>
            </a:pPr>
            <a:endParaRPr dirty="0"/>
          </a:p>
          <a:p>
            <a:pPr marL="454025" lvl="1" algn="just">
              <a:defRPr sz="1400" b="1">
                <a:solidFill>
                  <a:srgbClr val="1C4598"/>
                </a:solidFill>
                <a:latin typeface="Arial"/>
                <a:ea typeface="Arial"/>
                <a:cs typeface="Arial"/>
                <a:sym typeface="Arial"/>
              </a:defRPr>
            </a:pPr>
            <a:r>
              <a:rPr dirty="0"/>
              <a:t>Accordo bonario: </a:t>
            </a:r>
            <a:r>
              <a:rPr b="0" dirty="0"/>
              <a:t>si apprezza il coinvolgimento di ANAC nell’elaborazione della proposta motivata di accordo bonario a garanzia della bontà e della correttezza degli importi riconosciuti nonché il mantenimento del c.d. tetto alle riserve (ridotto al 15 </a:t>
            </a:r>
            <a:r>
              <a:rPr b="0" dirty="0" smtClean="0"/>
              <a:t>%).</a:t>
            </a:r>
            <a:r>
              <a:rPr lang="it-IT" b="0" dirty="0" smtClean="0"/>
              <a:t> Si auspica un chiarimento sulla applicabilità dell’istituto al contraente generale</a:t>
            </a:r>
            <a:endParaRPr dirty="0"/>
          </a:p>
          <a:p>
            <a:pPr marL="454025" lvl="1" algn="just">
              <a:defRPr sz="1400">
                <a:solidFill>
                  <a:srgbClr val="1C4598"/>
                </a:solidFill>
                <a:latin typeface="Arial"/>
                <a:ea typeface="Arial"/>
                <a:cs typeface="Arial"/>
                <a:sym typeface="Arial"/>
              </a:defRPr>
            </a:pPr>
            <a:endParaRPr dirty="0"/>
          </a:p>
          <a:p>
            <a:pPr marL="454025" lvl="1" algn="just">
              <a:defRPr sz="1400" b="1">
                <a:solidFill>
                  <a:srgbClr val="1C4598"/>
                </a:solidFill>
                <a:latin typeface="Arial"/>
                <a:ea typeface="Arial"/>
                <a:cs typeface="Arial"/>
                <a:sym typeface="Arial"/>
              </a:defRPr>
            </a:pPr>
            <a:r>
              <a:rPr dirty="0"/>
              <a:t>Arbitrato</a:t>
            </a:r>
            <a:r>
              <a:rPr b="0" dirty="0"/>
              <a:t>: il nuovo Codice esprime una sostanziale preferenza per l’arbitrato amministrato, </a:t>
            </a:r>
            <a:r>
              <a:rPr b="0" dirty="0" err="1"/>
              <a:t>demandando</a:t>
            </a:r>
            <a:r>
              <a:rPr b="0" dirty="0"/>
              <a:t> </a:t>
            </a:r>
            <a:r>
              <a:rPr b="0" dirty="0" err="1" smtClean="0"/>
              <a:t>all’ANAC</a:t>
            </a:r>
            <a:r>
              <a:rPr b="0" dirty="0" smtClean="0"/>
              <a:t> </a:t>
            </a:r>
            <a:r>
              <a:rPr b="0" dirty="0"/>
              <a:t>la nomina del Presidente dei collegi arbitrali, </a:t>
            </a:r>
            <a:r>
              <a:rPr b="0" dirty="0" err="1"/>
              <a:t>tra</a:t>
            </a:r>
            <a:r>
              <a:rPr b="0" dirty="0"/>
              <a:t> </a:t>
            </a:r>
            <a:r>
              <a:rPr lang="it-IT" b="0" dirty="0" err="1" smtClean="0"/>
              <a:t>gl</a:t>
            </a:r>
            <a:r>
              <a:rPr b="0" dirty="0" err="1" smtClean="0"/>
              <a:t>i</a:t>
            </a:r>
            <a:r>
              <a:rPr b="0" dirty="0" smtClean="0"/>
              <a:t> </a:t>
            </a:r>
            <a:r>
              <a:rPr b="0" dirty="0"/>
              <a:t>iscritti alla Camera </a:t>
            </a:r>
            <a:r>
              <a:rPr b="0" dirty="0" err="1" smtClean="0"/>
              <a:t>arbitrale</a:t>
            </a:r>
            <a:endParaRPr b="0" dirty="0"/>
          </a:p>
          <a:p>
            <a:pPr marL="454025" lvl="1" algn="just">
              <a:defRPr sz="1400">
                <a:solidFill>
                  <a:srgbClr val="1C4598"/>
                </a:solidFill>
                <a:latin typeface="Arial"/>
                <a:ea typeface="Arial"/>
                <a:cs typeface="Arial"/>
                <a:sym typeface="Arial"/>
              </a:defRPr>
            </a:pPr>
            <a:endParaRPr b="0" dirty="0"/>
          </a:p>
          <a:p>
            <a:pPr marL="454025" lvl="1" algn="just">
              <a:defRPr sz="1400" b="1">
                <a:solidFill>
                  <a:srgbClr val="1C4598"/>
                </a:solidFill>
                <a:latin typeface="Arial"/>
                <a:ea typeface="Arial"/>
                <a:cs typeface="Arial"/>
                <a:sym typeface="Arial"/>
              </a:defRPr>
            </a:pPr>
            <a:r>
              <a:rPr dirty="0"/>
              <a:t>Collegio consultivo tecnico</a:t>
            </a:r>
            <a:r>
              <a:rPr b="0" dirty="0"/>
              <a:t>: si guarda con favore all’introduzione di tale nuovo istituto, che agevola la definizione delle controversie attinenti ad aspetti anche di natura tecnica, prevenendo l’insorgere di contenziosi in fase di esecuzione del </a:t>
            </a:r>
            <a:r>
              <a:rPr b="0" dirty="0" err="1" smtClean="0"/>
              <a:t>contratto</a:t>
            </a:r>
            <a:endParaRPr b="0" dirty="0"/>
          </a:p>
        </p:txBody>
      </p:sp>
      <p:sp>
        <p:nvSpPr>
          <p:cNvPr id="853" name="Shape 853"/>
          <p:cNvSpPr/>
          <p:nvPr/>
        </p:nvSpPr>
        <p:spPr>
          <a:xfrm rot="5400000" flipH="1">
            <a:off x="7745" y="2470163"/>
            <a:ext cx="417514" cy="381001"/>
          </a:xfrm>
          <a:prstGeom prst="rightArrow">
            <a:avLst>
              <a:gd name="adj1" fmla="val 50000"/>
              <a:gd name="adj2" fmla="val 50000"/>
            </a:avLst>
          </a:prstGeom>
          <a:solidFill>
            <a:srgbClr val="00B050"/>
          </a:solidFill>
          <a:ln w="12700">
            <a:miter lim="400000"/>
          </a:ln>
        </p:spPr>
        <p:txBody>
          <a:bodyPr lIns="45718" tIns="45718" rIns="45718" bIns="45718" anchor="ctr"/>
          <a:lstStyle/>
          <a:p>
            <a:pPr algn="r">
              <a:lnSpc>
                <a:spcPct val="80000"/>
              </a:lnSpc>
              <a:defRPr sz="800"/>
            </a:pPr>
            <a:endParaRPr/>
          </a:p>
        </p:txBody>
      </p:sp>
      <p:sp>
        <p:nvSpPr>
          <p:cNvPr id="854" name="Shape 854"/>
          <p:cNvSpPr/>
          <p:nvPr/>
        </p:nvSpPr>
        <p:spPr>
          <a:xfrm rot="5400000" flipH="1">
            <a:off x="7745" y="3549731"/>
            <a:ext cx="417514" cy="381001"/>
          </a:xfrm>
          <a:prstGeom prst="rightArrow">
            <a:avLst>
              <a:gd name="adj1" fmla="val 50000"/>
              <a:gd name="adj2" fmla="val 50000"/>
            </a:avLst>
          </a:prstGeom>
          <a:solidFill>
            <a:srgbClr val="00B050"/>
          </a:solidFill>
          <a:ln w="12700">
            <a:miter lim="400000"/>
          </a:ln>
        </p:spPr>
        <p:txBody>
          <a:bodyPr lIns="45718" tIns="45718" rIns="45718" bIns="45718" anchor="ctr"/>
          <a:lstStyle/>
          <a:p>
            <a:pPr algn="r">
              <a:lnSpc>
                <a:spcPct val="80000"/>
              </a:lnSpc>
              <a:defRPr sz="800"/>
            </a:pPr>
            <a:endParaRPr/>
          </a:p>
        </p:txBody>
      </p:sp>
      <p:sp>
        <p:nvSpPr>
          <p:cNvPr id="855" name="Shape 855"/>
          <p:cNvSpPr/>
          <p:nvPr/>
        </p:nvSpPr>
        <p:spPr>
          <a:xfrm rot="5400000" flipH="1">
            <a:off x="7746" y="4195974"/>
            <a:ext cx="417513" cy="381001"/>
          </a:xfrm>
          <a:prstGeom prst="rightArrow">
            <a:avLst>
              <a:gd name="adj1" fmla="val 50000"/>
              <a:gd name="adj2" fmla="val 50000"/>
            </a:avLst>
          </a:prstGeom>
          <a:solidFill>
            <a:srgbClr val="00B050"/>
          </a:solidFill>
          <a:ln w="12700">
            <a:miter lim="400000"/>
          </a:ln>
        </p:spPr>
        <p:txBody>
          <a:bodyPr lIns="45718" tIns="45718" rIns="45718" bIns="45718" anchor="ctr"/>
          <a:lstStyle/>
          <a:p>
            <a:pPr algn="r">
              <a:lnSpc>
                <a:spcPct val="80000"/>
              </a:lnSpc>
              <a:defRPr sz="800"/>
            </a:pPr>
            <a:endParaRPr/>
          </a:p>
        </p:txBody>
      </p:sp>
      <p:grpSp>
        <p:nvGrpSpPr>
          <p:cNvPr id="860" name="Group 860"/>
          <p:cNvGrpSpPr/>
          <p:nvPr/>
        </p:nvGrpSpPr>
        <p:grpSpPr>
          <a:xfrm>
            <a:off x="110307" y="1041458"/>
            <a:ext cx="6542984" cy="862094"/>
            <a:chOff x="0" y="0"/>
            <a:chExt cx="6542983" cy="862093"/>
          </a:xfrm>
        </p:grpSpPr>
        <p:sp>
          <p:nvSpPr>
            <p:cNvPr id="856" name="Shape 856"/>
            <p:cNvSpPr/>
            <p:nvPr/>
          </p:nvSpPr>
          <p:spPr>
            <a:xfrm>
              <a:off x="4141732" y="19685"/>
              <a:ext cx="2401251" cy="842408"/>
            </a:xfrm>
            <a:prstGeom prst="chevron">
              <a:avLst>
                <a:gd name="adj" fmla="val 49962"/>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ESECUZIONE</a:t>
              </a:r>
            </a:p>
          </p:txBody>
        </p:sp>
        <p:sp>
          <p:nvSpPr>
            <p:cNvPr id="858" name="Shape 858"/>
            <p:cNvSpPr/>
            <p:nvPr/>
          </p:nvSpPr>
          <p:spPr>
            <a:xfrm>
              <a:off x="0" y="0"/>
              <a:ext cx="2104703" cy="850280"/>
            </a:xfrm>
            <a:custGeom>
              <a:avLst/>
              <a:gdLst/>
              <a:ahLst/>
              <a:cxnLst>
                <a:cxn ang="0">
                  <a:pos x="wd2" y="hd2"/>
                </a:cxn>
                <a:cxn ang="5400000">
                  <a:pos x="wd2" y="hd2"/>
                </a:cxn>
                <a:cxn ang="10800000">
                  <a:pos x="wd2" y="hd2"/>
                </a:cxn>
                <a:cxn ang="16200000">
                  <a:pos x="wd2" y="hd2"/>
                </a:cxn>
              </a:cxnLst>
              <a:rect l="0" t="0" r="r" b="b"/>
              <a:pathLst>
                <a:path w="21600" h="21600" extrusionOk="0">
                  <a:moveTo>
                    <a:pt x="17231" y="0"/>
                  </a:moveTo>
                  <a:lnTo>
                    <a:pt x="0" y="0"/>
                  </a:lnTo>
                  <a:lnTo>
                    <a:pt x="0" y="21600"/>
                  </a:lnTo>
                  <a:lnTo>
                    <a:pt x="17231" y="21600"/>
                  </a:lnTo>
                  <a:lnTo>
                    <a:pt x="21600" y="10800"/>
                  </a:lnTo>
                  <a:close/>
                </a:path>
              </a:pathLst>
            </a:cu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PIANIFICAZIONE E PROGETTAZIONE</a:t>
              </a:r>
            </a:p>
          </p:txBody>
        </p:sp>
        <p:sp>
          <p:nvSpPr>
            <p:cNvPr id="859" name="Shape 859"/>
            <p:cNvSpPr/>
            <p:nvPr/>
          </p:nvSpPr>
          <p:spPr>
            <a:xfrm>
              <a:off x="1949256" y="9184"/>
              <a:ext cx="2401252" cy="841096"/>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AFFIDAMENTO</a:t>
              </a:r>
            </a:p>
          </p:txBody>
        </p:sp>
      </p:grpSp>
      <p:sp>
        <p:nvSpPr>
          <p:cNvPr id="21" name="Shape 857"/>
          <p:cNvSpPr/>
          <p:nvPr/>
        </p:nvSpPr>
        <p:spPr>
          <a:xfrm>
            <a:off x="6515709" y="1062603"/>
            <a:ext cx="2516821" cy="841096"/>
          </a:xfrm>
          <a:prstGeom prst="chevron">
            <a:avLst>
              <a:gd name="adj" fmla="val 50040"/>
            </a:avLst>
          </a:prstGeom>
          <a:solidFill>
            <a:srgbClr val="1C4598"/>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FEF011"/>
                </a:solidFill>
                <a:latin typeface="Arial"/>
                <a:ea typeface="Arial"/>
                <a:cs typeface="Arial"/>
                <a:sym typeface="Arial"/>
              </a:defRPr>
            </a:lvl1pPr>
          </a:lstStyle>
          <a:p>
            <a:r>
              <a:t>SOLUZIONE CONTROVERSIE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52">
                                            <p:txEl>
                                              <p:pRg st="0" end="0"/>
                                            </p:txEl>
                                          </p:spTgt>
                                        </p:tgtEl>
                                        <p:attrNameLst>
                                          <p:attrName>style.visibility</p:attrName>
                                        </p:attrNameLst>
                                      </p:cBhvr>
                                      <p:to>
                                        <p:strVal val="visible"/>
                                      </p:to>
                                    </p:set>
                                    <p:animEffect transition="in" filter="wipe(left)">
                                      <p:cBhvr>
                                        <p:cTn id="13" dur="500"/>
                                        <p:tgtEl>
                                          <p:spTgt spid="852">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53"/>
                                        </p:tgtEl>
                                        <p:attrNameLst>
                                          <p:attrName>style.visibility</p:attrName>
                                        </p:attrNameLst>
                                      </p:cBhvr>
                                      <p:to>
                                        <p:strVal val="visible"/>
                                      </p:to>
                                    </p:set>
                                    <p:anim calcmode="lin" valueType="num">
                                      <p:cBhvr>
                                        <p:cTn id="17" dur="500" fill="hold"/>
                                        <p:tgtEl>
                                          <p:spTgt spid="853"/>
                                        </p:tgtEl>
                                        <p:attrNameLst>
                                          <p:attrName>ppt_w</p:attrName>
                                        </p:attrNameLst>
                                      </p:cBhvr>
                                      <p:tavLst>
                                        <p:tav tm="0">
                                          <p:val>
                                            <p:fltVal val="0"/>
                                          </p:val>
                                        </p:tav>
                                        <p:tav tm="100000">
                                          <p:val>
                                            <p:strVal val="#ppt_w"/>
                                          </p:val>
                                        </p:tav>
                                      </p:tavLst>
                                    </p:anim>
                                    <p:anim calcmode="lin" valueType="num">
                                      <p:cBhvr>
                                        <p:cTn id="18" dur="500" fill="hold"/>
                                        <p:tgtEl>
                                          <p:spTgt spid="853"/>
                                        </p:tgtEl>
                                        <p:attrNameLst>
                                          <p:attrName>ppt_h</p:attrName>
                                        </p:attrNameLst>
                                      </p:cBhvr>
                                      <p:tavLst>
                                        <p:tav tm="0">
                                          <p:val>
                                            <p:fltVal val="0"/>
                                          </p:val>
                                        </p:tav>
                                        <p:tav tm="100000">
                                          <p:val>
                                            <p:strVal val="#ppt_h"/>
                                          </p:val>
                                        </p:tav>
                                      </p:tavLst>
                                    </p:anim>
                                    <p:animEffect transition="in" filter="fade">
                                      <p:cBhvr>
                                        <p:cTn id="19" dur="500"/>
                                        <p:tgtEl>
                                          <p:spTgt spid="85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852">
                                            <p:txEl>
                                              <p:pRg st="2" end="2"/>
                                            </p:txEl>
                                          </p:spTgt>
                                        </p:tgtEl>
                                        <p:attrNameLst>
                                          <p:attrName>style.visibility</p:attrName>
                                        </p:attrNameLst>
                                      </p:cBhvr>
                                      <p:to>
                                        <p:strVal val="visible"/>
                                      </p:to>
                                    </p:set>
                                    <p:animEffect transition="in" filter="wipe(left)">
                                      <p:cBhvr>
                                        <p:cTn id="23" dur="500"/>
                                        <p:tgtEl>
                                          <p:spTgt spid="852">
                                            <p:txEl>
                                              <p:pRg st="2" end="2"/>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54"/>
                                        </p:tgtEl>
                                        <p:attrNameLst>
                                          <p:attrName>style.visibility</p:attrName>
                                        </p:attrNameLst>
                                      </p:cBhvr>
                                      <p:to>
                                        <p:strVal val="visible"/>
                                      </p:to>
                                    </p:set>
                                    <p:anim calcmode="lin" valueType="num">
                                      <p:cBhvr>
                                        <p:cTn id="27" dur="500" fill="hold"/>
                                        <p:tgtEl>
                                          <p:spTgt spid="854"/>
                                        </p:tgtEl>
                                        <p:attrNameLst>
                                          <p:attrName>ppt_w</p:attrName>
                                        </p:attrNameLst>
                                      </p:cBhvr>
                                      <p:tavLst>
                                        <p:tav tm="0">
                                          <p:val>
                                            <p:fltVal val="0"/>
                                          </p:val>
                                        </p:tav>
                                        <p:tav tm="100000">
                                          <p:val>
                                            <p:strVal val="#ppt_w"/>
                                          </p:val>
                                        </p:tav>
                                      </p:tavLst>
                                    </p:anim>
                                    <p:anim calcmode="lin" valueType="num">
                                      <p:cBhvr>
                                        <p:cTn id="28" dur="500" fill="hold"/>
                                        <p:tgtEl>
                                          <p:spTgt spid="854"/>
                                        </p:tgtEl>
                                        <p:attrNameLst>
                                          <p:attrName>ppt_h</p:attrName>
                                        </p:attrNameLst>
                                      </p:cBhvr>
                                      <p:tavLst>
                                        <p:tav tm="0">
                                          <p:val>
                                            <p:fltVal val="0"/>
                                          </p:val>
                                        </p:tav>
                                        <p:tav tm="100000">
                                          <p:val>
                                            <p:strVal val="#ppt_h"/>
                                          </p:val>
                                        </p:tav>
                                      </p:tavLst>
                                    </p:anim>
                                    <p:animEffect transition="in" filter="fade">
                                      <p:cBhvr>
                                        <p:cTn id="29" dur="500"/>
                                        <p:tgtEl>
                                          <p:spTgt spid="85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852">
                                            <p:txEl>
                                              <p:pRg st="4" end="4"/>
                                            </p:txEl>
                                          </p:spTgt>
                                        </p:tgtEl>
                                        <p:attrNameLst>
                                          <p:attrName>style.visibility</p:attrName>
                                        </p:attrNameLst>
                                      </p:cBhvr>
                                      <p:to>
                                        <p:strVal val="visible"/>
                                      </p:to>
                                    </p:set>
                                    <p:animEffect transition="in" filter="wipe(left)">
                                      <p:cBhvr>
                                        <p:cTn id="33" dur="500"/>
                                        <p:tgtEl>
                                          <p:spTgt spid="852">
                                            <p:txEl>
                                              <p:pRg st="4" end="4"/>
                                            </p:txEl>
                                          </p:spTgt>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855"/>
                                        </p:tgtEl>
                                        <p:attrNameLst>
                                          <p:attrName>style.visibility</p:attrName>
                                        </p:attrNameLst>
                                      </p:cBhvr>
                                      <p:to>
                                        <p:strVal val="visible"/>
                                      </p:to>
                                    </p:set>
                                    <p:anim calcmode="lin" valueType="num">
                                      <p:cBhvr>
                                        <p:cTn id="37" dur="500" fill="hold"/>
                                        <p:tgtEl>
                                          <p:spTgt spid="855"/>
                                        </p:tgtEl>
                                        <p:attrNameLst>
                                          <p:attrName>ppt_w</p:attrName>
                                        </p:attrNameLst>
                                      </p:cBhvr>
                                      <p:tavLst>
                                        <p:tav tm="0">
                                          <p:val>
                                            <p:fltVal val="0"/>
                                          </p:val>
                                        </p:tav>
                                        <p:tav tm="100000">
                                          <p:val>
                                            <p:strVal val="#ppt_w"/>
                                          </p:val>
                                        </p:tav>
                                      </p:tavLst>
                                    </p:anim>
                                    <p:anim calcmode="lin" valueType="num">
                                      <p:cBhvr>
                                        <p:cTn id="38" dur="500" fill="hold"/>
                                        <p:tgtEl>
                                          <p:spTgt spid="855"/>
                                        </p:tgtEl>
                                        <p:attrNameLst>
                                          <p:attrName>ppt_h</p:attrName>
                                        </p:attrNameLst>
                                      </p:cBhvr>
                                      <p:tavLst>
                                        <p:tav tm="0">
                                          <p:val>
                                            <p:fltVal val="0"/>
                                          </p:val>
                                        </p:tav>
                                        <p:tav tm="100000">
                                          <p:val>
                                            <p:strVal val="#ppt_h"/>
                                          </p:val>
                                        </p:tav>
                                      </p:tavLst>
                                    </p:anim>
                                    <p:animEffect transition="in" filter="fade">
                                      <p:cBhvr>
                                        <p:cTn id="39" dur="500"/>
                                        <p:tgtEl>
                                          <p:spTgt spid="85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852">
                                            <p:txEl>
                                              <p:pRg st="6" end="6"/>
                                            </p:txEl>
                                          </p:spTgt>
                                        </p:tgtEl>
                                        <p:attrNameLst>
                                          <p:attrName>style.visibility</p:attrName>
                                        </p:attrNameLst>
                                      </p:cBhvr>
                                      <p:to>
                                        <p:strVal val="visible"/>
                                      </p:to>
                                    </p:set>
                                    <p:animEffect transition="in" filter="wipe(left)">
                                      <p:cBhvr>
                                        <p:cTn id="43" dur="500"/>
                                        <p:tgtEl>
                                          <p:spTgt spid="8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animBg="1"/>
      <p:bldP spid="854" grpId="0" animBg="1"/>
      <p:bldP spid="855"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5" name="Group 865"/>
          <p:cNvGrpSpPr/>
          <p:nvPr/>
        </p:nvGrpSpPr>
        <p:grpSpPr>
          <a:xfrm>
            <a:off x="5806621" y="4825562"/>
            <a:ext cx="3648952" cy="280175"/>
            <a:chOff x="0" y="0"/>
            <a:chExt cx="3648950" cy="280173"/>
          </a:xfrm>
        </p:grpSpPr>
        <p:sp>
          <p:nvSpPr>
            <p:cNvPr id="862" name="Shape 862"/>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863" name="Shape 863"/>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864" name="Shape 864"/>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866" name="Shape 866"/>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867"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868" name="Shape 868"/>
          <p:cNvSpPr/>
          <p:nvPr/>
        </p:nvSpPr>
        <p:spPr>
          <a:xfrm flipV="1">
            <a:off x="-260173" y="4831805"/>
            <a:ext cx="4105797"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869" name="Shape 869"/>
          <p:cNvSpPr/>
          <p:nvPr/>
        </p:nvSpPr>
        <p:spPr>
          <a:xfrm>
            <a:off x="4426451" y="4821239"/>
            <a:ext cx="291101" cy="30777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rPr dirty="0" smtClean="0"/>
              <a:t>1</a:t>
            </a:r>
            <a:r>
              <a:rPr lang="it-IT" dirty="0" smtClean="0"/>
              <a:t>5</a:t>
            </a:r>
            <a:endParaRPr dirty="0"/>
          </a:p>
        </p:txBody>
      </p:sp>
      <p:sp>
        <p:nvSpPr>
          <p:cNvPr id="870" name="Shape 870"/>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871" name="Shape 871"/>
          <p:cNvSpPr/>
          <p:nvPr/>
        </p:nvSpPr>
        <p:spPr>
          <a:xfrm>
            <a:off x="800102" y="436010"/>
            <a:ext cx="7030574"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err="1"/>
              <a:t>obiettivi</a:t>
            </a:r>
            <a:r>
              <a:rPr dirty="0"/>
              <a:t> e </a:t>
            </a:r>
            <a:r>
              <a:rPr dirty="0" err="1"/>
              <a:t>nuovo</a:t>
            </a:r>
            <a:r>
              <a:rPr dirty="0"/>
              <a:t> </a:t>
            </a:r>
            <a:r>
              <a:rPr dirty="0" err="1"/>
              <a:t>Codice</a:t>
            </a:r>
            <a:r>
              <a:rPr dirty="0"/>
              <a:t> </a:t>
            </a:r>
            <a:r>
              <a:rPr dirty="0" err="1"/>
              <a:t>Appalti</a:t>
            </a:r>
            <a:endParaRPr dirty="0"/>
          </a:p>
        </p:txBody>
      </p:sp>
      <p:grpSp>
        <p:nvGrpSpPr>
          <p:cNvPr id="876" name="Group 876"/>
          <p:cNvGrpSpPr/>
          <p:nvPr/>
        </p:nvGrpSpPr>
        <p:grpSpPr>
          <a:xfrm>
            <a:off x="110307" y="1041458"/>
            <a:ext cx="6542985" cy="862094"/>
            <a:chOff x="0" y="0"/>
            <a:chExt cx="6542984" cy="862093"/>
          </a:xfrm>
        </p:grpSpPr>
        <p:sp>
          <p:nvSpPr>
            <p:cNvPr id="872" name="Shape 872"/>
            <p:cNvSpPr/>
            <p:nvPr/>
          </p:nvSpPr>
          <p:spPr>
            <a:xfrm>
              <a:off x="4141732" y="19685"/>
              <a:ext cx="2401252" cy="842408"/>
            </a:xfrm>
            <a:prstGeom prst="chevron">
              <a:avLst>
                <a:gd name="adj" fmla="val 49962"/>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ESECUZIONE</a:t>
              </a:r>
            </a:p>
          </p:txBody>
        </p:sp>
        <p:sp>
          <p:nvSpPr>
            <p:cNvPr id="874" name="Shape 874"/>
            <p:cNvSpPr/>
            <p:nvPr/>
          </p:nvSpPr>
          <p:spPr>
            <a:xfrm>
              <a:off x="0" y="0"/>
              <a:ext cx="2104703" cy="850280"/>
            </a:xfrm>
            <a:custGeom>
              <a:avLst/>
              <a:gdLst/>
              <a:ahLst/>
              <a:cxnLst>
                <a:cxn ang="0">
                  <a:pos x="wd2" y="hd2"/>
                </a:cxn>
                <a:cxn ang="5400000">
                  <a:pos x="wd2" y="hd2"/>
                </a:cxn>
                <a:cxn ang="10800000">
                  <a:pos x="wd2" y="hd2"/>
                </a:cxn>
                <a:cxn ang="16200000">
                  <a:pos x="wd2" y="hd2"/>
                </a:cxn>
              </a:cxnLst>
              <a:rect l="0" t="0" r="r" b="b"/>
              <a:pathLst>
                <a:path w="21600" h="21600" extrusionOk="0">
                  <a:moveTo>
                    <a:pt x="17231" y="0"/>
                  </a:moveTo>
                  <a:lnTo>
                    <a:pt x="0" y="0"/>
                  </a:lnTo>
                  <a:lnTo>
                    <a:pt x="0" y="21600"/>
                  </a:lnTo>
                  <a:lnTo>
                    <a:pt x="17231" y="21600"/>
                  </a:lnTo>
                  <a:lnTo>
                    <a:pt x="21600" y="10800"/>
                  </a:lnTo>
                  <a:close/>
                </a:path>
              </a:pathLst>
            </a:cu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PIANIFICAZIONE E PROGETTAZIONE</a:t>
              </a:r>
            </a:p>
          </p:txBody>
        </p:sp>
        <p:sp>
          <p:nvSpPr>
            <p:cNvPr id="875" name="Shape 875"/>
            <p:cNvSpPr/>
            <p:nvPr/>
          </p:nvSpPr>
          <p:spPr>
            <a:xfrm>
              <a:off x="1949256" y="9184"/>
              <a:ext cx="2401252" cy="841096"/>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AFFIDAMENTO</a:t>
              </a:r>
            </a:p>
          </p:txBody>
        </p:sp>
      </p:grpSp>
      <p:sp>
        <p:nvSpPr>
          <p:cNvPr id="877" name="Shape 877"/>
          <p:cNvSpPr/>
          <p:nvPr/>
        </p:nvSpPr>
        <p:spPr>
          <a:xfrm>
            <a:off x="107950" y="2338280"/>
            <a:ext cx="8928101" cy="15081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85750" indent="-285750" algn="just">
              <a:buSzPct val="100000"/>
              <a:buFont typeface="Arial"/>
              <a:buChar char="►"/>
              <a:defRPr>
                <a:solidFill>
                  <a:srgbClr val="1C4598"/>
                </a:solidFill>
                <a:latin typeface="Arial"/>
                <a:ea typeface="Arial"/>
                <a:cs typeface="Arial"/>
                <a:sym typeface="Arial"/>
              </a:defRPr>
            </a:pPr>
            <a:r>
              <a:rPr dirty="0"/>
              <a:t>Valorizzazione degli strumenti alternativi di risoluzione delle controversie</a:t>
            </a:r>
          </a:p>
          <a:p>
            <a:pPr lvl="1" indent="358775" algn="just">
              <a:defRPr>
                <a:solidFill>
                  <a:srgbClr val="1C4598"/>
                </a:solidFill>
                <a:latin typeface="Arial"/>
                <a:ea typeface="Arial"/>
                <a:cs typeface="Arial"/>
                <a:sym typeface="Arial"/>
              </a:defRPr>
            </a:pPr>
            <a:endParaRPr dirty="0"/>
          </a:p>
          <a:p>
            <a:pPr marL="454025" lvl="1" indent="3175" algn="just">
              <a:defRPr sz="1400" b="1">
                <a:solidFill>
                  <a:srgbClr val="1C4598"/>
                </a:solidFill>
                <a:latin typeface="Arial"/>
                <a:ea typeface="Arial"/>
                <a:cs typeface="Arial"/>
                <a:sym typeface="Arial"/>
              </a:defRPr>
            </a:pPr>
            <a:r>
              <a:rPr dirty="0"/>
              <a:t>Parere di </a:t>
            </a:r>
            <a:r>
              <a:rPr dirty="0" err="1"/>
              <a:t>precontenzioso</a:t>
            </a:r>
            <a:r>
              <a:rPr dirty="0"/>
              <a:t> </a:t>
            </a:r>
            <a:r>
              <a:rPr dirty="0" err="1" smtClean="0"/>
              <a:t>dell’ANAC</a:t>
            </a:r>
            <a:r>
              <a:rPr dirty="0" smtClean="0"/>
              <a:t>: </a:t>
            </a:r>
            <a:r>
              <a:rPr b="0" dirty="0"/>
              <a:t>si apprezza l’attribuzione all’ANAC del potere di esprimere pareri, anche con valore vincolante tra le parti, in ordine allo svolgimento delle procedure di gara, adottando raccomandazioni cogenti, con effetto sospensivo, sul procedimento di affidamento e poteri sanzionatori in caso di </a:t>
            </a:r>
            <a:r>
              <a:rPr b="0" dirty="0" err="1" smtClean="0"/>
              <a:t>inosservanza</a:t>
            </a:r>
            <a:endParaRPr b="0" dirty="0"/>
          </a:p>
        </p:txBody>
      </p:sp>
      <p:sp>
        <p:nvSpPr>
          <p:cNvPr id="878" name="Shape 878"/>
          <p:cNvSpPr/>
          <p:nvPr/>
        </p:nvSpPr>
        <p:spPr>
          <a:xfrm rot="5400000" flipH="1">
            <a:off x="101253" y="2918483"/>
            <a:ext cx="417513" cy="381001"/>
          </a:xfrm>
          <a:prstGeom prst="rightArrow">
            <a:avLst>
              <a:gd name="adj1" fmla="val 50000"/>
              <a:gd name="adj2" fmla="val 50000"/>
            </a:avLst>
          </a:prstGeom>
          <a:solidFill>
            <a:srgbClr val="00B050"/>
          </a:solidFill>
          <a:ln w="12700">
            <a:miter lim="400000"/>
          </a:ln>
        </p:spPr>
        <p:txBody>
          <a:bodyPr lIns="45718" tIns="45718" rIns="45718" bIns="45718" anchor="ctr"/>
          <a:lstStyle/>
          <a:p>
            <a:pPr algn="r">
              <a:lnSpc>
                <a:spcPct val="80000"/>
              </a:lnSpc>
              <a:defRPr sz="1200"/>
            </a:pPr>
            <a:endParaRPr/>
          </a:p>
        </p:txBody>
      </p:sp>
      <p:sp>
        <p:nvSpPr>
          <p:cNvPr id="19" name="Shape 873"/>
          <p:cNvSpPr/>
          <p:nvPr/>
        </p:nvSpPr>
        <p:spPr>
          <a:xfrm>
            <a:off x="6515710" y="1062605"/>
            <a:ext cx="2516821" cy="841096"/>
          </a:xfrm>
          <a:prstGeom prst="chevron">
            <a:avLst>
              <a:gd name="adj" fmla="val 50040"/>
            </a:avLst>
          </a:prstGeom>
          <a:solidFill>
            <a:srgbClr val="1C4598"/>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FEF011"/>
                </a:solidFill>
                <a:latin typeface="Arial"/>
                <a:ea typeface="Arial"/>
                <a:cs typeface="Arial"/>
                <a:sym typeface="Arial"/>
              </a:defRPr>
            </a:lvl1pPr>
          </a:lstStyle>
          <a:p>
            <a:r>
              <a:t>SOLUZIONE CONTROVERSIE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77">
                                            <p:txEl>
                                              <p:pRg st="0" end="0"/>
                                            </p:txEl>
                                          </p:spTgt>
                                        </p:tgtEl>
                                        <p:attrNameLst>
                                          <p:attrName>style.visibility</p:attrName>
                                        </p:attrNameLst>
                                      </p:cBhvr>
                                      <p:to>
                                        <p:strVal val="visible"/>
                                      </p:to>
                                    </p:set>
                                    <p:animEffect transition="in" filter="wipe(left)">
                                      <p:cBhvr>
                                        <p:cTn id="13" dur="500"/>
                                        <p:tgtEl>
                                          <p:spTgt spid="877">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78"/>
                                        </p:tgtEl>
                                        <p:attrNameLst>
                                          <p:attrName>style.visibility</p:attrName>
                                        </p:attrNameLst>
                                      </p:cBhvr>
                                      <p:to>
                                        <p:strVal val="visible"/>
                                      </p:to>
                                    </p:set>
                                    <p:anim calcmode="lin" valueType="num">
                                      <p:cBhvr>
                                        <p:cTn id="17" dur="500" fill="hold"/>
                                        <p:tgtEl>
                                          <p:spTgt spid="878"/>
                                        </p:tgtEl>
                                        <p:attrNameLst>
                                          <p:attrName>ppt_w</p:attrName>
                                        </p:attrNameLst>
                                      </p:cBhvr>
                                      <p:tavLst>
                                        <p:tav tm="0">
                                          <p:val>
                                            <p:fltVal val="0"/>
                                          </p:val>
                                        </p:tav>
                                        <p:tav tm="100000">
                                          <p:val>
                                            <p:strVal val="#ppt_w"/>
                                          </p:val>
                                        </p:tav>
                                      </p:tavLst>
                                    </p:anim>
                                    <p:anim calcmode="lin" valueType="num">
                                      <p:cBhvr>
                                        <p:cTn id="18" dur="500" fill="hold"/>
                                        <p:tgtEl>
                                          <p:spTgt spid="878"/>
                                        </p:tgtEl>
                                        <p:attrNameLst>
                                          <p:attrName>ppt_h</p:attrName>
                                        </p:attrNameLst>
                                      </p:cBhvr>
                                      <p:tavLst>
                                        <p:tav tm="0">
                                          <p:val>
                                            <p:fltVal val="0"/>
                                          </p:val>
                                        </p:tav>
                                        <p:tav tm="100000">
                                          <p:val>
                                            <p:strVal val="#ppt_h"/>
                                          </p:val>
                                        </p:tav>
                                      </p:tavLst>
                                    </p:anim>
                                    <p:animEffect transition="in" filter="fade">
                                      <p:cBhvr>
                                        <p:cTn id="19" dur="500"/>
                                        <p:tgtEl>
                                          <p:spTgt spid="878"/>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877">
                                            <p:txEl>
                                              <p:pRg st="2" end="2"/>
                                            </p:txEl>
                                          </p:spTgt>
                                        </p:tgtEl>
                                        <p:attrNameLst>
                                          <p:attrName>style.visibility</p:attrName>
                                        </p:attrNameLst>
                                      </p:cBhvr>
                                      <p:to>
                                        <p:strVal val="visible"/>
                                      </p:to>
                                    </p:set>
                                    <p:animEffect transition="in" filter="wipe(left)">
                                      <p:cBhvr>
                                        <p:cTn id="23" dur="500"/>
                                        <p:tgtEl>
                                          <p:spTgt spid="8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7" name="Group 607"/>
          <p:cNvGrpSpPr/>
          <p:nvPr/>
        </p:nvGrpSpPr>
        <p:grpSpPr>
          <a:xfrm>
            <a:off x="5806621" y="4825562"/>
            <a:ext cx="3648952" cy="280175"/>
            <a:chOff x="0" y="0"/>
            <a:chExt cx="3648950" cy="280173"/>
          </a:xfrm>
        </p:grpSpPr>
        <p:sp>
          <p:nvSpPr>
            <p:cNvPr id="604" name="Shape 604"/>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605" name="Shape 605"/>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606" name="Shape 606"/>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608" name="Shape 608"/>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609"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610" name="Shape 610"/>
          <p:cNvSpPr/>
          <p:nvPr/>
        </p:nvSpPr>
        <p:spPr>
          <a:xfrm flipV="1">
            <a:off x="-260173" y="4831805"/>
            <a:ext cx="4105796"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611" name="Shape 611"/>
          <p:cNvSpPr/>
          <p:nvPr/>
        </p:nvSpPr>
        <p:spPr>
          <a:xfrm>
            <a:off x="4470491" y="4821239"/>
            <a:ext cx="203021"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t>2</a:t>
            </a:r>
          </a:p>
        </p:txBody>
      </p:sp>
      <p:sp>
        <p:nvSpPr>
          <p:cNvPr id="612" name="Shape 612"/>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613" name="Shape 613"/>
          <p:cNvSpPr/>
          <p:nvPr/>
        </p:nvSpPr>
        <p:spPr>
          <a:xfrm>
            <a:off x="800101" y="436010"/>
            <a:ext cx="7030575"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t>I numeri di Anas </a:t>
            </a:r>
          </a:p>
        </p:txBody>
      </p:sp>
      <p:sp>
        <p:nvSpPr>
          <p:cNvPr id="614" name="Shape 614"/>
          <p:cNvSpPr/>
          <p:nvPr/>
        </p:nvSpPr>
        <p:spPr>
          <a:xfrm>
            <a:off x="4803812" y="978074"/>
            <a:ext cx="3675041" cy="41549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914400">
              <a:defRPr sz="2100">
                <a:solidFill>
                  <a:srgbClr val="1C4598"/>
                </a:solidFill>
                <a:latin typeface="Arial"/>
                <a:ea typeface="Arial"/>
                <a:cs typeface="Arial"/>
                <a:sym typeface="Arial"/>
              </a:defRPr>
            </a:lvl1pPr>
          </a:lstStyle>
          <a:p>
            <a:r>
              <a:rPr dirty="0" err="1"/>
              <a:t>Principale</a:t>
            </a:r>
            <a:r>
              <a:rPr dirty="0"/>
              <a:t> </a:t>
            </a:r>
            <a:r>
              <a:rPr dirty="0" err="1"/>
              <a:t>stazione</a:t>
            </a:r>
            <a:r>
              <a:rPr dirty="0"/>
              <a:t> </a:t>
            </a:r>
            <a:r>
              <a:rPr dirty="0" err="1" smtClean="0"/>
              <a:t>appaltante</a:t>
            </a:r>
            <a:endParaRPr dirty="0"/>
          </a:p>
        </p:txBody>
      </p:sp>
      <p:pic>
        <p:nvPicPr>
          <p:cNvPr id="615" name="image3.png"/>
          <p:cNvPicPr>
            <a:picLocks noChangeAspect="1"/>
          </p:cNvPicPr>
          <p:nvPr/>
        </p:nvPicPr>
        <p:blipFill>
          <a:blip r:embed="rId3">
            <a:extLst/>
          </a:blip>
          <a:stretch>
            <a:fillRect/>
          </a:stretch>
        </p:blipFill>
        <p:spPr>
          <a:xfrm>
            <a:off x="650540" y="1144911"/>
            <a:ext cx="2697251" cy="3056878"/>
          </a:xfrm>
          <a:prstGeom prst="rect">
            <a:avLst/>
          </a:prstGeom>
          <a:ln w="12700">
            <a:miter lim="400000"/>
          </a:ln>
        </p:spPr>
      </p:pic>
      <p:sp>
        <p:nvSpPr>
          <p:cNvPr id="616" name="Shape 616"/>
          <p:cNvSpPr/>
          <p:nvPr/>
        </p:nvSpPr>
        <p:spPr>
          <a:xfrm>
            <a:off x="474185" y="4332262"/>
            <a:ext cx="3705498" cy="38471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914400">
              <a:defRPr sz="1900">
                <a:solidFill>
                  <a:srgbClr val="1C4598"/>
                </a:solidFill>
                <a:latin typeface="Arial"/>
                <a:ea typeface="Arial"/>
                <a:cs typeface="Arial"/>
                <a:sym typeface="Arial"/>
              </a:defRPr>
            </a:lvl1pPr>
          </a:lstStyle>
          <a:p>
            <a:r>
              <a:rPr dirty="0" smtClean="0"/>
              <a:t>25mila </a:t>
            </a:r>
            <a:r>
              <a:rPr dirty="0"/>
              <a:t>km </a:t>
            </a:r>
            <a:r>
              <a:rPr lang="it-IT" dirty="0" smtClean="0"/>
              <a:t>r</a:t>
            </a:r>
            <a:r>
              <a:rPr dirty="0" err="1" smtClean="0"/>
              <a:t>ete</a:t>
            </a:r>
            <a:r>
              <a:rPr dirty="0" smtClean="0"/>
              <a:t> </a:t>
            </a:r>
            <a:r>
              <a:rPr lang="it-IT" dirty="0" smtClean="0"/>
              <a:t>a </a:t>
            </a:r>
            <a:r>
              <a:rPr dirty="0" err="1" smtClean="0"/>
              <a:t>gesti</a:t>
            </a:r>
            <a:r>
              <a:rPr lang="it-IT" dirty="0" err="1" smtClean="0"/>
              <a:t>one</a:t>
            </a:r>
            <a:r>
              <a:rPr lang="it-IT" dirty="0" smtClean="0"/>
              <a:t> diretta </a:t>
            </a:r>
            <a:endParaRPr dirty="0"/>
          </a:p>
        </p:txBody>
      </p:sp>
      <p:grpSp>
        <p:nvGrpSpPr>
          <p:cNvPr id="623" name="Group 623"/>
          <p:cNvGrpSpPr/>
          <p:nvPr/>
        </p:nvGrpSpPr>
        <p:grpSpPr>
          <a:xfrm>
            <a:off x="4597398" y="1714519"/>
            <a:ext cx="4320107" cy="2518114"/>
            <a:chOff x="98307" y="0"/>
            <a:chExt cx="4320105" cy="2518113"/>
          </a:xfrm>
        </p:grpSpPr>
        <p:grpSp>
          <p:nvGrpSpPr>
            <p:cNvPr id="619" name="Group 619"/>
            <p:cNvGrpSpPr/>
            <p:nvPr/>
          </p:nvGrpSpPr>
          <p:grpSpPr>
            <a:xfrm>
              <a:off x="98307" y="0"/>
              <a:ext cx="1775637" cy="2302670"/>
              <a:chOff x="98308" y="0"/>
              <a:chExt cx="1775635" cy="2302669"/>
            </a:xfrm>
          </p:grpSpPr>
          <p:sp>
            <p:nvSpPr>
              <p:cNvPr id="617" name="Shape 617"/>
              <p:cNvSpPr/>
              <p:nvPr/>
            </p:nvSpPr>
            <p:spPr>
              <a:xfrm>
                <a:off x="181855" y="1994896"/>
                <a:ext cx="1674491"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defTabSz="914400">
                  <a:defRPr sz="1400">
                    <a:solidFill>
                      <a:srgbClr val="1C4598"/>
                    </a:solidFill>
                    <a:latin typeface="Arial"/>
                    <a:ea typeface="Arial"/>
                    <a:cs typeface="Arial"/>
                    <a:sym typeface="Arial"/>
                  </a:defRPr>
                </a:lvl1pPr>
              </a:lstStyle>
              <a:p>
                <a:r>
                  <a:rPr b="1" dirty="0" err="1"/>
                  <a:t>Numero</a:t>
                </a:r>
                <a:r>
                  <a:rPr b="1" dirty="0"/>
                  <a:t> </a:t>
                </a:r>
                <a:r>
                  <a:rPr lang="it-IT" b="1" dirty="0" smtClean="0"/>
                  <a:t>gare/anno</a:t>
                </a:r>
                <a:endParaRPr dirty="0"/>
              </a:p>
            </p:txBody>
          </p:sp>
          <p:sp>
            <p:nvSpPr>
              <p:cNvPr id="618" name="Shape 618"/>
              <p:cNvSpPr/>
              <p:nvPr/>
            </p:nvSpPr>
            <p:spPr>
              <a:xfrm>
                <a:off x="98308" y="0"/>
                <a:ext cx="1775635" cy="1775635"/>
              </a:xfrm>
              <a:prstGeom prst="ellipse">
                <a:avLst/>
              </a:prstGeom>
              <a:solidFill>
                <a:srgbClr val="FFFFFF"/>
              </a:solidFill>
              <a:ln w="101600" cap="flat">
                <a:solidFill>
                  <a:srgbClr val="FEF011"/>
                </a:solidFill>
                <a:prstDash val="solid"/>
                <a:roun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p>
                <a:pPr algn="ctr" defTabSz="914400">
                  <a:defRPr sz="2700">
                    <a:solidFill>
                      <a:srgbClr val="1C4598"/>
                    </a:solidFill>
                    <a:latin typeface="Arial"/>
                    <a:ea typeface="Arial"/>
                    <a:cs typeface="Arial"/>
                    <a:sym typeface="Arial"/>
                  </a:defRPr>
                </a:pPr>
                <a:r>
                  <a:rPr lang="it-IT" sz="2300" dirty="0" smtClean="0"/>
                  <a:t>circa</a:t>
                </a:r>
                <a:r>
                  <a:rPr dirty="0" smtClean="0"/>
                  <a:t> </a:t>
                </a:r>
                <a:r>
                  <a:rPr lang="it-IT" sz="4500" b="1" dirty="0" smtClean="0"/>
                  <a:t>70</a:t>
                </a:r>
                <a:r>
                  <a:rPr sz="4500" b="1" dirty="0" smtClean="0"/>
                  <a:t>0</a:t>
                </a:r>
                <a:endParaRPr sz="4500" b="1" dirty="0"/>
              </a:p>
            </p:txBody>
          </p:sp>
        </p:grpSp>
        <p:grpSp>
          <p:nvGrpSpPr>
            <p:cNvPr id="622" name="Group 622"/>
            <p:cNvGrpSpPr/>
            <p:nvPr/>
          </p:nvGrpSpPr>
          <p:grpSpPr>
            <a:xfrm>
              <a:off x="2367214" y="0"/>
              <a:ext cx="2051198" cy="2518113"/>
              <a:chOff x="0" y="0"/>
              <a:chExt cx="2051197" cy="2518112"/>
            </a:xfrm>
          </p:grpSpPr>
          <p:sp>
            <p:nvSpPr>
              <p:cNvPr id="620" name="Shape 620"/>
              <p:cNvSpPr/>
              <p:nvPr/>
            </p:nvSpPr>
            <p:spPr>
              <a:xfrm>
                <a:off x="101607" y="0"/>
                <a:ext cx="1775635" cy="1775635"/>
              </a:xfrm>
              <a:prstGeom prst="ellipse">
                <a:avLst/>
              </a:prstGeom>
              <a:solidFill>
                <a:srgbClr val="FFFFFF"/>
              </a:solidFill>
              <a:ln w="101600" cap="flat">
                <a:solidFill>
                  <a:srgbClr val="FEF011"/>
                </a:solidFill>
                <a:prstDash val="solid"/>
                <a:roun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p>
                <a:pPr algn="ctr" defTabSz="914400">
                  <a:defRPr sz="2700">
                    <a:solidFill>
                      <a:srgbClr val="1C4598"/>
                    </a:solidFill>
                    <a:latin typeface="Arial"/>
                    <a:ea typeface="Arial"/>
                    <a:cs typeface="Arial"/>
                    <a:sym typeface="Arial"/>
                  </a:defRPr>
                </a:pPr>
                <a:r>
                  <a:rPr sz="4500" b="1" dirty="0" smtClean="0"/>
                  <a:t>1</a:t>
                </a:r>
                <a:r>
                  <a:rPr lang="it-IT" sz="4500" b="1" dirty="0" smtClean="0"/>
                  <a:t>,</a:t>
                </a:r>
                <a:r>
                  <a:rPr sz="4500" b="1" dirty="0" smtClean="0"/>
                  <a:t>8</a:t>
                </a:r>
                <a:r>
                  <a:rPr sz="4500" dirty="0" smtClean="0"/>
                  <a:t> </a:t>
                </a:r>
                <a:r>
                  <a:rPr sz="2300" dirty="0" err="1" smtClean="0"/>
                  <a:t>miliardi</a:t>
                </a:r>
                <a:endParaRPr sz="2300" dirty="0"/>
              </a:p>
            </p:txBody>
          </p:sp>
          <p:sp>
            <p:nvSpPr>
              <p:cNvPr id="621" name="Shape 621"/>
              <p:cNvSpPr/>
              <p:nvPr/>
            </p:nvSpPr>
            <p:spPr>
              <a:xfrm>
                <a:off x="0" y="1994896"/>
                <a:ext cx="2051197" cy="5232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defTabSz="914400">
                  <a:defRPr sz="1400">
                    <a:solidFill>
                      <a:srgbClr val="1C4598"/>
                    </a:solidFill>
                    <a:latin typeface="Arial"/>
                    <a:ea typeface="Arial"/>
                    <a:cs typeface="Arial"/>
                    <a:sym typeface="Arial"/>
                  </a:defRPr>
                </a:lvl1pPr>
              </a:lstStyle>
              <a:p>
                <a:r>
                  <a:rPr dirty="0" err="1"/>
                  <a:t>Valore</a:t>
                </a:r>
                <a:r>
                  <a:rPr dirty="0"/>
                  <a:t> </a:t>
                </a:r>
                <a:r>
                  <a:rPr dirty="0" err="1"/>
                  <a:t>della</a:t>
                </a:r>
                <a:r>
                  <a:rPr dirty="0"/>
                  <a:t> </a:t>
                </a:r>
                <a:r>
                  <a:rPr lang="it-IT" b="1" dirty="0" smtClean="0"/>
                  <a:t>p</a:t>
                </a:r>
                <a:r>
                  <a:rPr b="1" dirty="0" err="1" smtClean="0"/>
                  <a:t>roduzione</a:t>
                </a:r>
                <a:endParaRPr lang="it-IT" b="1" dirty="0" smtClean="0"/>
              </a:p>
              <a:p>
                <a:pPr algn="ctr"/>
                <a:r>
                  <a:rPr lang="it-IT" dirty="0" smtClean="0"/>
                  <a:t>(2014)</a:t>
                </a:r>
                <a:endParaRPr dirty="0"/>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5"/>
                                        </p:tgtEl>
                                        <p:attrNameLst>
                                          <p:attrName>style.visibility</p:attrName>
                                        </p:attrNameLst>
                                      </p:cBhvr>
                                      <p:to>
                                        <p:strVal val="visible"/>
                                      </p:to>
                                    </p:set>
                                    <p:anim calcmode="lin" valueType="num">
                                      <p:cBhvr>
                                        <p:cTn id="7" dur="500" fill="hold"/>
                                        <p:tgtEl>
                                          <p:spTgt spid="615"/>
                                        </p:tgtEl>
                                        <p:attrNameLst>
                                          <p:attrName>ppt_w</p:attrName>
                                        </p:attrNameLst>
                                      </p:cBhvr>
                                      <p:tavLst>
                                        <p:tav tm="0">
                                          <p:val>
                                            <p:fltVal val="0"/>
                                          </p:val>
                                        </p:tav>
                                        <p:tav tm="100000">
                                          <p:val>
                                            <p:strVal val="#ppt_w"/>
                                          </p:val>
                                        </p:tav>
                                      </p:tavLst>
                                    </p:anim>
                                    <p:anim calcmode="lin" valueType="num">
                                      <p:cBhvr>
                                        <p:cTn id="8" dur="500" fill="hold"/>
                                        <p:tgtEl>
                                          <p:spTgt spid="615"/>
                                        </p:tgtEl>
                                        <p:attrNameLst>
                                          <p:attrName>ppt_h</p:attrName>
                                        </p:attrNameLst>
                                      </p:cBhvr>
                                      <p:tavLst>
                                        <p:tav tm="0">
                                          <p:val>
                                            <p:fltVal val="0"/>
                                          </p:val>
                                        </p:tav>
                                        <p:tav tm="100000">
                                          <p:val>
                                            <p:strVal val="#ppt_h"/>
                                          </p:val>
                                        </p:tav>
                                      </p:tavLst>
                                    </p:anim>
                                    <p:animEffect transition="in" filter="fade">
                                      <p:cBhvr>
                                        <p:cTn id="9" dur="500"/>
                                        <p:tgtEl>
                                          <p:spTgt spid="6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16"/>
                                        </p:tgtEl>
                                        <p:attrNameLst>
                                          <p:attrName>style.visibility</p:attrName>
                                        </p:attrNameLst>
                                      </p:cBhvr>
                                      <p:to>
                                        <p:strVal val="visible"/>
                                      </p:to>
                                    </p:set>
                                    <p:animEffect transition="in" filter="wipe(left)">
                                      <p:cBhvr>
                                        <p:cTn id="13" dur="500"/>
                                        <p:tgtEl>
                                          <p:spTgt spid="61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14"/>
                                        </p:tgtEl>
                                        <p:attrNameLst>
                                          <p:attrName>style.visibility</p:attrName>
                                        </p:attrNameLst>
                                      </p:cBhvr>
                                      <p:to>
                                        <p:strVal val="visible"/>
                                      </p:to>
                                    </p:set>
                                    <p:animEffect transition="in" filter="wipe(left)">
                                      <p:cBhvr>
                                        <p:cTn id="17" dur="500"/>
                                        <p:tgtEl>
                                          <p:spTgt spid="61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23"/>
                                        </p:tgtEl>
                                        <p:attrNameLst>
                                          <p:attrName>style.visibility</p:attrName>
                                        </p:attrNameLst>
                                      </p:cBhvr>
                                      <p:to>
                                        <p:strVal val="visible"/>
                                      </p:to>
                                    </p:set>
                                    <p:anim calcmode="lin" valueType="num">
                                      <p:cBhvr>
                                        <p:cTn id="21" dur="500" fill="hold"/>
                                        <p:tgtEl>
                                          <p:spTgt spid="623"/>
                                        </p:tgtEl>
                                        <p:attrNameLst>
                                          <p:attrName>ppt_w</p:attrName>
                                        </p:attrNameLst>
                                      </p:cBhvr>
                                      <p:tavLst>
                                        <p:tav tm="0">
                                          <p:val>
                                            <p:fltVal val="0"/>
                                          </p:val>
                                        </p:tav>
                                        <p:tav tm="100000">
                                          <p:val>
                                            <p:strVal val="#ppt_w"/>
                                          </p:val>
                                        </p:tav>
                                      </p:tavLst>
                                    </p:anim>
                                    <p:anim calcmode="lin" valueType="num">
                                      <p:cBhvr>
                                        <p:cTn id="22" dur="500" fill="hold"/>
                                        <p:tgtEl>
                                          <p:spTgt spid="623"/>
                                        </p:tgtEl>
                                        <p:attrNameLst>
                                          <p:attrName>ppt_h</p:attrName>
                                        </p:attrNameLst>
                                      </p:cBhvr>
                                      <p:tavLst>
                                        <p:tav tm="0">
                                          <p:val>
                                            <p:fltVal val="0"/>
                                          </p:val>
                                        </p:tav>
                                        <p:tav tm="100000">
                                          <p:val>
                                            <p:strVal val="#ppt_h"/>
                                          </p:val>
                                        </p:tav>
                                      </p:tavLst>
                                    </p:anim>
                                    <p:animEffect transition="in" filter="fade">
                                      <p:cBhvr>
                                        <p:cTn id="23" dur="5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 grpId="0" animBg="1"/>
      <p:bldP spid="6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625"/>
          <p:cNvSpPr/>
          <p:nvPr/>
        </p:nvSpPr>
        <p:spPr>
          <a:xfrm>
            <a:off x="1090356" y="3876891"/>
            <a:ext cx="0" cy="1074898"/>
          </a:xfrm>
          <a:prstGeom prst="line">
            <a:avLst/>
          </a:prstGeom>
          <a:noFill/>
          <a:ln w="19050" cap="flat">
            <a:solidFill>
              <a:srgbClr val="FFDF11"/>
            </a:solidFill>
            <a:prstDash val="solid"/>
            <a:bevel/>
          </a:ln>
          <a:effectLst/>
        </p:spPr>
        <p:txBody>
          <a:bodyPr wrap="square" lIns="45718" tIns="45718" rIns="45718" bIns="45718" numCol="1" anchor="t">
            <a:noAutofit/>
          </a:bodyPr>
          <a:lstStyle/>
          <a:p>
            <a:pPr defTabSz="457200">
              <a:defRPr sz="1200"/>
            </a:pPr>
            <a:endParaRPr/>
          </a:p>
        </p:txBody>
      </p:sp>
      <p:grpSp>
        <p:nvGrpSpPr>
          <p:cNvPr id="628" name="Group 628"/>
          <p:cNvGrpSpPr/>
          <p:nvPr/>
        </p:nvGrpSpPr>
        <p:grpSpPr>
          <a:xfrm>
            <a:off x="990500" y="3663950"/>
            <a:ext cx="216001" cy="216000"/>
            <a:chOff x="0" y="0"/>
            <a:chExt cx="216000" cy="216000"/>
          </a:xfrm>
        </p:grpSpPr>
        <p:sp>
          <p:nvSpPr>
            <p:cNvPr id="626" name="Shape 626"/>
            <p:cNvSpPr/>
            <p:nvPr/>
          </p:nvSpPr>
          <p:spPr>
            <a:xfrm>
              <a:off x="31799" y="31799"/>
              <a:ext cx="152401" cy="152401"/>
            </a:xfrm>
            <a:prstGeom prst="ellipse">
              <a:avLst/>
            </a:prstGeom>
            <a:solidFill>
              <a:srgbClr val="FFDF11"/>
            </a:solidFill>
            <a:ln w="12700" cap="flat">
              <a:noFill/>
              <a:miter lim="400000"/>
            </a:ln>
            <a:effectLst/>
          </p:spPr>
          <p:txBody>
            <a:bodyPr wrap="square" lIns="45718" tIns="45718" rIns="45718" bIns="45718" numCol="1" anchor="ctr">
              <a:noAutofit/>
            </a:bodyPr>
            <a:lstStyle/>
            <a:p>
              <a:pPr algn="ctr" defTabSz="914400">
                <a:defRPr>
                  <a:solidFill>
                    <a:srgbClr val="FFFFFF"/>
                  </a:solidFill>
                </a:defRPr>
              </a:pPr>
              <a:endParaRPr/>
            </a:p>
          </p:txBody>
        </p:sp>
        <p:sp>
          <p:nvSpPr>
            <p:cNvPr id="627" name="Shape 627"/>
            <p:cNvSpPr/>
            <p:nvPr/>
          </p:nvSpPr>
          <p:spPr>
            <a:xfrm>
              <a:off x="0" y="0"/>
              <a:ext cx="216000" cy="216000"/>
            </a:xfrm>
            <a:prstGeom prst="ellipse">
              <a:avLst/>
            </a:prstGeom>
            <a:noFill/>
            <a:ln w="9525" cap="flat">
              <a:solidFill>
                <a:srgbClr val="FFDF11"/>
              </a:solidFill>
              <a:prstDash val="solid"/>
              <a:bevel/>
            </a:ln>
            <a:effectLst/>
          </p:spPr>
          <p:txBody>
            <a:bodyPr wrap="square" lIns="45718" tIns="45718" rIns="45718" bIns="45718" numCol="1" anchor="ctr">
              <a:noAutofit/>
            </a:bodyPr>
            <a:lstStyle/>
            <a:p>
              <a:pPr algn="ctr" defTabSz="914400">
                <a:defRPr>
                  <a:ln w="9524">
                    <a:solidFill>
                      <a:srgbClr val="EFB513"/>
                    </a:solidFill>
                  </a:ln>
                  <a:noFill/>
                </a:defRPr>
              </a:pPr>
              <a:endParaRPr/>
            </a:p>
          </p:txBody>
        </p:sp>
      </p:grpSp>
      <p:sp>
        <p:nvSpPr>
          <p:cNvPr id="629" name="Shape 629"/>
          <p:cNvSpPr/>
          <p:nvPr/>
        </p:nvSpPr>
        <p:spPr>
          <a:xfrm>
            <a:off x="215850" y="1560850"/>
            <a:ext cx="1765301" cy="1960404"/>
          </a:xfrm>
          <a:prstGeom prst="roundRect">
            <a:avLst>
              <a:gd name="adj" fmla="val 7288"/>
            </a:avLst>
          </a:prstGeom>
          <a:noFill/>
          <a:ln w="12700" cap="flat">
            <a:solidFill>
              <a:srgbClr val="FEF011"/>
            </a:solidFill>
            <a:prstDash val="solid"/>
            <a:round/>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300">
                <a:solidFill>
                  <a:srgbClr val="515151"/>
                </a:solidFill>
                <a:latin typeface="Arial"/>
                <a:ea typeface="Arial"/>
                <a:cs typeface="Arial"/>
                <a:sym typeface="Arial"/>
              </a:defRPr>
            </a:lvl1pPr>
          </a:lstStyle>
          <a:p>
            <a:r>
              <a:rPr dirty="0" err="1"/>
              <a:t>Sofferenze</a:t>
            </a:r>
            <a:r>
              <a:rPr dirty="0"/>
              <a:t> </a:t>
            </a:r>
            <a:r>
              <a:rPr lang="it-IT" dirty="0" smtClean="0"/>
              <a:t>s</a:t>
            </a:r>
            <a:r>
              <a:rPr dirty="0" err="1" smtClean="0"/>
              <a:t>ettore</a:t>
            </a:r>
            <a:r>
              <a:rPr lang="it-IT" dirty="0" smtClean="0"/>
              <a:t> </a:t>
            </a:r>
            <a:r>
              <a:rPr dirty="0" err="1" smtClean="0"/>
              <a:t>infrastrutturale</a:t>
            </a:r>
            <a:r>
              <a:rPr dirty="0" smtClean="0"/>
              <a:t> note</a:t>
            </a:r>
            <a:r>
              <a:rPr dirty="0"/>
              <a:t>, ma </a:t>
            </a:r>
            <a:r>
              <a:rPr lang="it-IT" dirty="0" smtClean="0"/>
              <a:t>il </a:t>
            </a:r>
            <a:r>
              <a:rPr dirty="0" err="1" smtClean="0"/>
              <a:t>sistema</a:t>
            </a:r>
            <a:r>
              <a:rPr dirty="0" smtClean="0"/>
              <a:t> </a:t>
            </a:r>
            <a:r>
              <a:rPr dirty="0" err="1"/>
              <a:t>dispone</a:t>
            </a:r>
            <a:r>
              <a:rPr dirty="0"/>
              <a:t> </a:t>
            </a:r>
            <a:endParaRPr lang="it-IT" dirty="0" smtClean="0"/>
          </a:p>
          <a:p>
            <a:r>
              <a:rPr lang="it-IT" dirty="0" smtClean="0"/>
              <a:t>di</a:t>
            </a:r>
            <a:r>
              <a:rPr dirty="0" smtClean="0"/>
              <a:t> </a:t>
            </a:r>
            <a:r>
              <a:rPr dirty="0" err="1"/>
              <a:t>competenze</a:t>
            </a:r>
            <a:r>
              <a:rPr dirty="0"/>
              <a:t> </a:t>
            </a:r>
            <a:endParaRPr lang="it-IT" dirty="0" smtClean="0"/>
          </a:p>
          <a:p>
            <a:r>
              <a:rPr dirty="0" err="1" smtClean="0"/>
              <a:t>ed</a:t>
            </a:r>
            <a:r>
              <a:rPr dirty="0" smtClean="0"/>
              <a:t> </a:t>
            </a:r>
            <a:r>
              <a:rPr dirty="0" err="1"/>
              <a:t>esperienze</a:t>
            </a:r>
            <a:r>
              <a:rPr dirty="0"/>
              <a:t> </a:t>
            </a:r>
            <a:endParaRPr lang="it-IT" dirty="0" smtClean="0"/>
          </a:p>
          <a:p>
            <a:r>
              <a:rPr dirty="0" smtClean="0"/>
              <a:t>di </a:t>
            </a:r>
            <a:r>
              <a:rPr dirty="0"/>
              <a:t>altissimo livello </a:t>
            </a:r>
          </a:p>
        </p:txBody>
      </p:sp>
      <p:sp>
        <p:nvSpPr>
          <p:cNvPr id="631" name="Shape 631"/>
          <p:cNvSpPr/>
          <p:nvPr/>
        </p:nvSpPr>
        <p:spPr>
          <a:xfrm flipH="1">
            <a:off x="3399332" y="3282636"/>
            <a:ext cx="1" cy="1600517"/>
          </a:xfrm>
          <a:prstGeom prst="line">
            <a:avLst/>
          </a:prstGeom>
          <a:noFill/>
          <a:ln w="19050" cap="flat">
            <a:solidFill>
              <a:srgbClr val="1C4598"/>
            </a:solidFill>
            <a:prstDash val="solid"/>
            <a:bevel/>
          </a:ln>
          <a:effectLst/>
        </p:spPr>
        <p:txBody>
          <a:bodyPr wrap="square" lIns="45718" tIns="45718" rIns="45718" bIns="45718" numCol="1" anchor="t">
            <a:noAutofit/>
          </a:bodyPr>
          <a:lstStyle/>
          <a:p>
            <a:pPr defTabSz="457200">
              <a:defRPr sz="1200"/>
            </a:pPr>
            <a:endParaRPr/>
          </a:p>
        </p:txBody>
      </p:sp>
      <p:grpSp>
        <p:nvGrpSpPr>
          <p:cNvPr id="2" name="Gruppo 1"/>
          <p:cNvGrpSpPr/>
          <p:nvPr/>
        </p:nvGrpSpPr>
        <p:grpSpPr>
          <a:xfrm>
            <a:off x="3291333" y="3066636"/>
            <a:ext cx="216001" cy="216000"/>
            <a:chOff x="3291333" y="3066636"/>
            <a:chExt cx="216001" cy="216000"/>
          </a:xfrm>
        </p:grpSpPr>
        <p:sp>
          <p:nvSpPr>
            <p:cNvPr id="632" name="Shape 632"/>
            <p:cNvSpPr/>
            <p:nvPr/>
          </p:nvSpPr>
          <p:spPr>
            <a:xfrm>
              <a:off x="3323132" y="3098435"/>
              <a:ext cx="152402" cy="152401"/>
            </a:xfrm>
            <a:prstGeom prst="ellipse">
              <a:avLst/>
            </a:prstGeom>
            <a:solidFill>
              <a:srgbClr val="1C4598"/>
            </a:solidFill>
            <a:ln w="12700" cap="flat">
              <a:noFill/>
              <a:miter lim="400000"/>
            </a:ln>
            <a:effectLst/>
          </p:spPr>
          <p:txBody>
            <a:bodyPr wrap="square" lIns="45718" tIns="45718" rIns="45718" bIns="45718" numCol="1" anchor="ctr">
              <a:noAutofit/>
            </a:bodyPr>
            <a:lstStyle/>
            <a:p>
              <a:pPr algn="ctr" defTabSz="914400">
                <a:defRPr>
                  <a:solidFill>
                    <a:srgbClr val="FFFFFF"/>
                  </a:solidFill>
                </a:defRPr>
              </a:pPr>
              <a:endParaRPr/>
            </a:p>
          </p:txBody>
        </p:sp>
        <p:sp>
          <p:nvSpPr>
            <p:cNvPr id="633" name="Shape 633"/>
            <p:cNvSpPr/>
            <p:nvPr/>
          </p:nvSpPr>
          <p:spPr>
            <a:xfrm>
              <a:off x="3291333" y="3066636"/>
              <a:ext cx="216001" cy="216000"/>
            </a:xfrm>
            <a:prstGeom prst="ellipse">
              <a:avLst/>
            </a:prstGeom>
            <a:noFill/>
            <a:ln w="9525" cap="flat">
              <a:solidFill>
                <a:srgbClr val="1C4598"/>
              </a:solidFill>
              <a:prstDash val="solid"/>
              <a:bevel/>
            </a:ln>
            <a:effectLst/>
          </p:spPr>
          <p:txBody>
            <a:bodyPr wrap="square" lIns="45718" tIns="45718" rIns="45718" bIns="45718" numCol="1" anchor="ctr">
              <a:noAutofit/>
            </a:bodyPr>
            <a:lstStyle/>
            <a:p>
              <a:pPr algn="ctr" defTabSz="914400">
                <a:defRPr>
                  <a:ln w="9524">
                    <a:solidFill>
                      <a:srgbClr val="EFB513"/>
                    </a:solidFill>
                  </a:ln>
                  <a:noFill/>
                </a:defRPr>
              </a:pPr>
              <a:endParaRPr/>
            </a:p>
          </p:txBody>
        </p:sp>
      </p:grpSp>
      <p:sp>
        <p:nvSpPr>
          <p:cNvPr id="635" name="Shape 635"/>
          <p:cNvSpPr/>
          <p:nvPr/>
        </p:nvSpPr>
        <p:spPr>
          <a:xfrm>
            <a:off x="2516683" y="925850"/>
            <a:ext cx="1765301" cy="1960404"/>
          </a:xfrm>
          <a:prstGeom prst="roundRect">
            <a:avLst>
              <a:gd name="adj" fmla="val 7288"/>
            </a:avLst>
          </a:prstGeom>
          <a:noFill/>
          <a:ln w="12700" cap="flat">
            <a:solidFill>
              <a:srgbClr val="1C4598"/>
            </a:solidFill>
            <a:prstDash val="solid"/>
            <a:round/>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300">
                <a:solidFill>
                  <a:srgbClr val="515151"/>
                </a:solidFill>
                <a:latin typeface="Arial"/>
                <a:ea typeface="Arial"/>
                <a:cs typeface="Arial"/>
                <a:sym typeface="Arial"/>
              </a:defRPr>
            </a:lvl1pPr>
          </a:lstStyle>
          <a:p>
            <a:r>
              <a:rPr dirty="0" err="1"/>
              <a:t>Riforma</a:t>
            </a:r>
            <a:r>
              <a:rPr dirty="0"/>
              <a:t> </a:t>
            </a:r>
            <a:r>
              <a:rPr dirty="0" err="1"/>
              <a:t>grande</a:t>
            </a:r>
            <a:r>
              <a:rPr dirty="0"/>
              <a:t> </a:t>
            </a:r>
            <a:r>
              <a:rPr dirty="0" err="1" smtClean="0"/>
              <a:t>occasione</a:t>
            </a:r>
            <a:r>
              <a:rPr dirty="0" smtClean="0"/>
              <a:t> </a:t>
            </a:r>
            <a:endParaRPr lang="it-IT" dirty="0" smtClean="0"/>
          </a:p>
          <a:p>
            <a:r>
              <a:rPr dirty="0" smtClean="0"/>
              <a:t>per </a:t>
            </a:r>
            <a:r>
              <a:rPr dirty="0" err="1"/>
              <a:t>riassetto</a:t>
            </a:r>
            <a:r>
              <a:rPr dirty="0"/>
              <a:t> </a:t>
            </a:r>
            <a:r>
              <a:rPr dirty="0" err="1"/>
              <a:t>settore</a:t>
            </a:r>
            <a:r>
              <a:rPr dirty="0"/>
              <a:t> </a:t>
            </a:r>
            <a:endParaRPr lang="it-IT" dirty="0" smtClean="0"/>
          </a:p>
          <a:p>
            <a:r>
              <a:rPr dirty="0" smtClean="0"/>
              <a:t>e </a:t>
            </a:r>
            <a:r>
              <a:rPr dirty="0" err="1"/>
              <a:t>valorizzazione</a:t>
            </a:r>
            <a:r>
              <a:rPr dirty="0"/>
              <a:t> </a:t>
            </a:r>
            <a:r>
              <a:rPr dirty="0" err="1"/>
              <a:t>competenze</a:t>
            </a:r>
            <a:endParaRPr dirty="0"/>
          </a:p>
        </p:txBody>
      </p:sp>
      <p:sp>
        <p:nvSpPr>
          <p:cNvPr id="637" name="Shape 637"/>
          <p:cNvSpPr/>
          <p:nvPr/>
        </p:nvSpPr>
        <p:spPr>
          <a:xfrm>
            <a:off x="5700165" y="4261338"/>
            <a:ext cx="0" cy="621814"/>
          </a:xfrm>
          <a:prstGeom prst="line">
            <a:avLst/>
          </a:prstGeom>
          <a:noFill/>
          <a:ln w="19050" cap="flat">
            <a:solidFill>
              <a:srgbClr val="FFDF11"/>
            </a:solidFill>
            <a:prstDash val="solid"/>
            <a:bevel/>
          </a:ln>
          <a:effectLst/>
        </p:spPr>
        <p:txBody>
          <a:bodyPr wrap="square" lIns="45718" tIns="45718" rIns="45718" bIns="45718" numCol="1" anchor="t">
            <a:noAutofit/>
          </a:bodyPr>
          <a:lstStyle/>
          <a:p>
            <a:pPr defTabSz="457200">
              <a:defRPr sz="1200"/>
            </a:pPr>
            <a:endParaRPr/>
          </a:p>
        </p:txBody>
      </p:sp>
      <p:grpSp>
        <p:nvGrpSpPr>
          <p:cNvPr id="3" name="Gruppo 2"/>
          <p:cNvGrpSpPr/>
          <p:nvPr/>
        </p:nvGrpSpPr>
        <p:grpSpPr>
          <a:xfrm>
            <a:off x="5592166" y="4057550"/>
            <a:ext cx="216001" cy="216001"/>
            <a:chOff x="5592166" y="4057550"/>
            <a:chExt cx="216001" cy="216001"/>
          </a:xfrm>
        </p:grpSpPr>
        <p:sp>
          <p:nvSpPr>
            <p:cNvPr id="638" name="Shape 638"/>
            <p:cNvSpPr/>
            <p:nvPr/>
          </p:nvSpPr>
          <p:spPr>
            <a:xfrm>
              <a:off x="5623965" y="4089349"/>
              <a:ext cx="152402" cy="152401"/>
            </a:xfrm>
            <a:prstGeom prst="ellipse">
              <a:avLst/>
            </a:prstGeom>
            <a:solidFill>
              <a:srgbClr val="FFDF11"/>
            </a:solidFill>
            <a:ln w="12700" cap="flat">
              <a:noFill/>
              <a:miter lim="400000"/>
            </a:ln>
            <a:effectLst/>
          </p:spPr>
          <p:txBody>
            <a:bodyPr wrap="square" lIns="45718" tIns="45718" rIns="45718" bIns="45718" numCol="1" anchor="ctr">
              <a:noAutofit/>
            </a:bodyPr>
            <a:lstStyle/>
            <a:p>
              <a:pPr algn="ctr" defTabSz="914400">
                <a:defRPr>
                  <a:solidFill>
                    <a:srgbClr val="FFFFFF"/>
                  </a:solidFill>
                </a:defRPr>
              </a:pPr>
              <a:endParaRPr/>
            </a:p>
          </p:txBody>
        </p:sp>
        <p:sp>
          <p:nvSpPr>
            <p:cNvPr id="639" name="Shape 639"/>
            <p:cNvSpPr/>
            <p:nvPr/>
          </p:nvSpPr>
          <p:spPr>
            <a:xfrm>
              <a:off x="5592166" y="4057550"/>
              <a:ext cx="216001" cy="216001"/>
            </a:xfrm>
            <a:prstGeom prst="ellipse">
              <a:avLst/>
            </a:prstGeom>
            <a:noFill/>
            <a:ln w="9525" cap="flat">
              <a:solidFill>
                <a:srgbClr val="FFDF11"/>
              </a:solidFill>
              <a:prstDash val="solid"/>
              <a:bevel/>
            </a:ln>
            <a:effectLst/>
          </p:spPr>
          <p:txBody>
            <a:bodyPr wrap="square" lIns="45718" tIns="45718" rIns="45718" bIns="45718" numCol="1" anchor="ctr">
              <a:noAutofit/>
            </a:bodyPr>
            <a:lstStyle/>
            <a:p>
              <a:pPr algn="ctr" defTabSz="914400">
                <a:defRPr>
                  <a:ln w="9524">
                    <a:solidFill>
                      <a:srgbClr val="EFB513"/>
                    </a:solidFill>
                  </a:ln>
                  <a:noFill/>
                </a:defRPr>
              </a:pPr>
              <a:endParaRPr/>
            </a:p>
          </p:txBody>
        </p:sp>
      </p:grpSp>
      <p:sp>
        <p:nvSpPr>
          <p:cNvPr id="641" name="Shape 641"/>
          <p:cNvSpPr/>
          <p:nvPr/>
        </p:nvSpPr>
        <p:spPr>
          <a:xfrm>
            <a:off x="4817516" y="1971549"/>
            <a:ext cx="1765301" cy="1960404"/>
          </a:xfrm>
          <a:prstGeom prst="roundRect">
            <a:avLst>
              <a:gd name="adj" fmla="val 7288"/>
            </a:avLst>
          </a:prstGeom>
          <a:noFill/>
          <a:ln w="12700" cap="flat">
            <a:solidFill>
              <a:srgbClr val="FEF011"/>
            </a:solidFill>
            <a:prstDash val="solid"/>
            <a:round/>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300">
                <a:solidFill>
                  <a:srgbClr val="515151"/>
                </a:solidFill>
                <a:latin typeface="Arial"/>
                <a:ea typeface="Arial"/>
                <a:cs typeface="Arial"/>
                <a:sym typeface="Arial"/>
              </a:defRPr>
            </a:lvl1pPr>
          </a:lstStyle>
          <a:p>
            <a:r>
              <a:rPr dirty="0"/>
              <a:t>Anas </a:t>
            </a:r>
            <a:r>
              <a:rPr dirty="0" err="1"/>
              <a:t>esprime</a:t>
            </a:r>
            <a:r>
              <a:rPr dirty="0"/>
              <a:t> </a:t>
            </a:r>
            <a:r>
              <a:rPr dirty="0" err="1"/>
              <a:t>apprezzamento</a:t>
            </a:r>
            <a:r>
              <a:rPr dirty="0"/>
              <a:t> </a:t>
            </a:r>
            <a:endParaRPr lang="it-IT" dirty="0" smtClean="0"/>
          </a:p>
          <a:p>
            <a:r>
              <a:rPr dirty="0" smtClean="0"/>
              <a:t>per </a:t>
            </a:r>
            <a:r>
              <a:rPr dirty="0" err="1"/>
              <a:t>il</a:t>
            </a:r>
            <a:r>
              <a:rPr dirty="0"/>
              <a:t> </a:t>
            </a:r>
            <a:r>
              <a:rPr dirty="0" err="1"/>
              <a:t>lavoro</a:t>
            </a:r>
            <a:r>
              <a:rPr dirty="0"/>
              <a:t> </a:t>
            </a:r>
            <a:r>
              <a:rPr dirty="0" err="1"/>
              <a:t>svolto</a:t>
            </a:r>
            <a:r>
              <a:rPr dirty="0"/>
              <a:t> dal </a:t>
            </a:r>
            <a:r>
              <a:rPr dirty="0" err="1"/>
              <a:t>Governo</a:t>
            </a:r>
            <a:r>
              <a:rPr dirty="0"/>
              <a:t> </a:t>
            </a:r>
            <a:endParaRPr lang="it-IT" dirty="0" smtClean="0"/>
          </a:p>
          <a:p>
            <a:r>
              <a:rPr dirty="0" smtClean="0"/>
              <a:t>e </a:t>
            </a:r>
            <a:r>
              <a:rPr dirty="0" err="1"/>
              <a:t>Parlamento</a:t>
            </a:r>
            <a:r>
              <a:rPr dirty="0"/>
              <a:t> </a:t>
            </a:r>
            <a:r>
              <a:rPr dirty="0" err="1"/>
              <a:t>nell’elaborazione</a:t>
            </a:r>
            <a:r>
              <a:rPr dirty="0"/>
              <a:t> </a:t>
            </a:r>
            <a:endParaRPr lang="it-IT" dirty="0" smtClean="0"/>
          </a:p>
          <a:p>
            <a:r>
              <a:rPr dirty="0" smtClean="0"/>
              <a:t>del </a:t>
            </a:r>
            <a:r>
              <a:rPr dirty="0" err="1"/>
              <a:t>Nuovo</a:t>
            </a:r>
            <a:r>
              <a:rPr dirty="0"/>
              <a:t> </a:t>
            </a:r>
            <a:r>
              <a:rPr dirty="0" err="1"/>
              <a:t>Codice</a:t>
            </a:r>
            <a:r>
              <a:rPr dirty="0"/>
              <a:t> </a:t>
            </a:r>
            <a:endParaRPr lang="it-IT" dirty="0" smtClean="0"/>
          </a:p>
          <a:p>
            <a:r>
              <a:rPr dirty="0" err="1" smtClean="0"/>
              <a:t>dei</a:t>
            </a:r>
            <a:r>
              <a:rPr dirty="0" smtClean="0"/>
              <a:t> </a:t>
            </a:r>
            <a:r>
              <a:rPr dirty="0" err="1"/>
              <a:t>contratti</a:t>
            </a:r>
            <a:r>
              <a:rPr dirty="0"/>
              <a:t> </a:t>
            </a:r>
            <a:r>
              <a:rPr dirty="0" err="1"/>
              <a:t>pubblici</a:t>
            </a:r>
            <a:endParaRPr dirty="0"/>
          </a:p>
        </p:txBody>
      </p:sp>
      <p:sp>
        <p:nvSpPr>
          <p:cNvPr id="643" name="Shape 643"/>
          <p:cNvSpPr/>
          <p:nvPr/>
        </p:nvSpPr>
        <p:spPr>
          <a:xfrm flipH="1">
            <a:off x="8001000" y="3403923"/>
            <a:ext cx="1" cy="1479229"/>
          </a:xfrm>
          <a:prstGeom prst="line">
            <a:avLst/>
          </a:prstGeom>
          <a:noFill/>
          <a:ln w="19050" cap="flat">
            <a:solidFill>
              <a:srgbClr val="1C4598"/>
            </a:solidFill>
            <a:prstDash val="solid"/>
            <a:bevel/>
          </a:ln>
          <a:effectLst/>
        </p:spPr>
        <p:txBody>
          <a:bodyPr wrap="square" lIns="45718" tIns="45718" rIns="45718" bIns="45718" numCol="1" anchor="t">
            <a:noAutofit/>
          </a:bodyPr>
          <a:lstStyle/>
          <a:p>
            <a:pPr defTabSz="457200">
              <a:defRPr sz="1200"/>
            </a:pPr>
            <a:endParaRPr/>
          </a:p>
        </p:txBody>
      </p:sp>
      <p:grpSp>
        <p:nvGrpSpPr>
          <p:cNvPr id="4" name="Gruppo 3"/>
          <p:cNvGrpSpPr/>
          <p:nvPr/>
        </p:nvGrpSpPr>
        <p:grpSpPr>
          <a:xfrm>
            <a:off x="7893000" y="3187924"/>
            <a:ext cx="216002" cy="216000"/>
            <a:chOff x="7893000" y="3187924"/>
            <a:chExt cx="216002" cy="216000"/>
          </a:xfrm>
        </p:grpSpPr>
        <p:sp>
          <p:nvSpPr>
            <p:cNvPr id="644" name="Shape 644"/>
            <p:cNvSpPr/>
            <p:nvPr/>
          </p:nvSpPr>
          <p:spPr>
            <a:xfrm>
              <a:off x="7924799" y="3219723"/>
              <a:ext cx="152402" cy="152401"/>
            </a:xfrm>
            <a:prstGeom prst="ellipse">
              <a:avLst/>
            </a:prstGeom>
            <a:solidFill>
              <a:srgbClr val="1C4598"/>
            </a:solidFill>
            <a:ln w="12700" cap="flat">
              <a:noFill/>
              <a:miter lim="400000"/>
            </a:ln>
            <a:effectLst/>
          </p:spPr>
          <p:txBody>
            <a:bodyPr wrap="square" lIns="45718" tIns="45718" rIns="45718" bIns="45718" numCol="1" anchor="ctr">
              <a:noAutofit/>
            </a:bodyPr>
            <a:lstStyle/>
            <a:p>
              <a:pPr algn="ctr" defTabSz="914400">
                <a:defRPr>
                  <a:solidFill>
                    <a:srgbClr val="FFFFFF"/>
                  </a:solidFill>
                </a:defRPr>
              </a:pPr>
              <a:endParaRPr/>
            </a:p>
          </p:txBody>
        </p:sp>
        <p:sp>
          <p:nvSpPr>
            <p:cNvPr id="645" name="Shape 645"/>
            <p:cNvSpPr/>
            <p:nvPr/>
          </p:nvSpPr>
          <p:spPr>
            <a:xfrm>
              <a:off x="7893000" y="3187924"/>
              <a:ext cx="216002" cy="216000"/>
            </a:xfrm>
            <a:prstGeom prst="ellipse">
              <a:avLst/>
            </a:prstGeom>
            <a:noFill/>
            <a:ln w="9525" cap="flat">
              <a:solidFill>
                <a:srgbClr val="1C4598"/>
              </a:solidFill>
              <a:prstDash val="solid"/>
              <a:bevel/>
            </a:ln>
            <a:effectLst/>
          </p:spPr>
          <p:txBody>
            <a:bodyPr wrap="square" lIns="45718" tIns="45718" rIns="45718" bIns="45718" numCol="1" anchor="ctr">
              <a:noAutofit/>
            </a:bodyPr>
            <a:lstStyle/>
            <a:p>
              <a:pPr algn="ctr" defTabSz="914400">
                <a:defRPr>
                  <a:ln w="9524">
                    <a:solidFill>
                      <a:srgbClr val="EFB513"/>
                    </a:solidFill>
                  </a:ln>
                  <a:noFill/>
                </a:defRPr>
              </a:pPr>
              <a:endParaRPr/>
            </a:p>
          </p:txBody>
        </p:sp>
      </p:grpSp>
      <p:sp>
        <p:nvSpPr>
          <p:cNvPr id="647" name="Shape 647"/>
          <p:cNvSpPr/>
          <p:nvPr/>
        </p:nvSpPr>
        <p:spPr>
          <a:xfrm>
            <a:off x="7118350" y="1183570"/>
            <a:ext cx="1765300" cy="1960404"/>
          </a:xfrm>
          <a:prstGeom prst="roundRect">
            <a:avLst>
              <a:gd name="adj" fmla="val 7288"/>
            </a:avLst>
          </a:prstGeom>
          <a:noFill/>
          <a:ln w="12700" cap="flat">
            <a:solidFill>
              <a:srgbClr val="1C4598"/>
            </a:solidFill>
            <a:prstDash val="solid"/>
            <a:round/>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300">
                <a:solidFill>
                  <a:srgbClr val="515151"/>
                </a:solidFill>
                <a:latin typeface="Arial"/>
                <a:ea typeface="Arial"/>
                <a:cs typeface="Arial"/>
                <a:sym typeface="Arial"/>
              </a:defRPr>
            </a:lvl1pPr>
          </a:lstStyle>
          <a:p>
            <a:r>
              <a:rPr dirty="0" err="1"/>
              <a:t>Equilibrato</a:t>
            </a:r>
            <a:r>
              <a:rPr dirty="0"/>
              <a:t> </a:t>
            </a:r>
            <a:r>
              <a:rPr dirty="0" err="1"/>
              <a:t>ed</a:t>
            </a:r>
            <a:r>
              <a:rPr dirty="0"/>
              <a:t> in </a:t>
            </a:r>
            <a:r>
              <a:rPr dirty="0" err="1"/>
              <a:t>linea</a:t>
            </a:r>
            <a:r>
              <a:rPr dirty="0"/>
              <a:t> con le </a:t>
            </a:r>
            <a:r>
              <a:rPr dirty="0" err="1"/>
              <a:t>esigenze</a:t>
            </a:r>
            <a:r>
              <a:rPr dirty="0"/>
              <a:t> </a:t>
            </a:r>
            <a:endParaRPr lang="it-IT" dirty="0" smtClean="0"/>
          </a:p>
          <a:p>
            <a:r>
              <a:rPr dirty="0" smtClean="0"/>
              <a:t>di </a:t>
            </a:r>
            <a:r>
              <a:rPr dirty="0" err="1"/>
              <a:t>semplificazione</a:t>
            </a:r>
            <a:endParaRPr dirty="0"/>
          </a:p>
        </p:txBody>
      </p:sp>
      <p:grpSp>
        <p:nvGrpSpPr>
          <p:cNvPr id="652" name="Group 652"/>
          <p:cNvGrpSpPr/>
          <p:nvPr/>
        </p:nvGrpSpPr>
        <p:grpSpPr>
          <a:xfrm>
            <a:off x="5806621" y="4825562"/>
            <a:ext cx="3648952" cy="280175"/>
            <a:chOff x="0" y="0"/>
            <a:chExt cx="3648950" cy="280173"/>
          </a:xfrm>
        </p:grpSpPr>
        <p:sp>
          <p:nvSpPr>
            <p:cNvPr id="649" name="Shape 649"/>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650" name="Shape 650"/>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651" name="Shape 651"/>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653" name="Shape 653"/>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654"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655" name="Shape 655"/>
          <p:cNvSpPr/>
          <p:nvPr/>
        </p:nvSpPr>
        <p:spPr>
          <a:xfrm flipV="1">
            <a:off x="-260173" y="4831805"/>
            <a:ext cx="4105796"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656" name="Shape 656"/>
          <p:cNvSpPr/>
          <p:nvPr/>
        </p:nvSpPr>
        <p:spPr>
          <a:xfrm>
            <a:off x="4470491" y="4821239"/>
            <a:ext cx="203021"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t>3</a:t>
            </a:r>
          </a:p>
        </p:txBody>
      </p:sp>
      <p:sp>
        <p:nvSpPr>
          <p:cNvPr id="657" name="Shape 657"/>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658" name="Shape 658"/>
          <p:cNvSpPr/>
          <p:nvPr/>
        </p:nvSpPr>
        <p:spPr>
          <a:xfrm>
            <a:off x="800101" y="436010"/>
            <a:ext cx="7030575"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t>Riforma codice appalti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8"/>
                                        </p:tgtEl>
                                        <p:attrNameLst>
                                          <p:attrName>style.visibility</p:attrName>
                                        </p:attrNameLst>
                                      </p:cBhvr>
                                      <p:to>
                                        <p:strVal val="visible"/>
                                      </p:to>
                                    </p:set>
                                    <p:animEffect transition="in" filter="fade">
                                      <p:cBhvr>
                                        <p:cTn id="11" dur="500"/>
                                        <p:tgtEl>
                                          <p:spTgt spid="62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29"/>
                                        </p:tgtEl>
                                        <p:attrNameLst>
                                          <p:attrName>style.visibility</p:attrName>
                                        </p:attrNameLst>
                                      </p:cBhvr>
                                      <p:to>
                                        <p:strVal val="visible"/>
                                      </p:to>
                                    </p:set>
                                    <p:animEffect transition="in" filter="wipe(up)">
                                      <p:cBhvr>
                                        <p:cTn id="15" dur="500"/>
                                        <p:tgtEl>
                                          <p:spTgt spid="62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31"/>
                                        </p:tgtEl>
                                        <p:attrNameLst>
                                          <p:attrName>style.visibility</p:attrName>
                                        </p:attrNameLst>
                                      </p:cBhvr>
                                      <p:to>
                                        <p:strVal val="visible"/>
                                      </p:to>
                                    </p:set>
                                    <p:animEffect transition="in" filter="wipe(down)">
                                      <p:cBhvr>
                                        <p:cTn id="19" dur="500"/>
                                        <p:tgtEl>
                                          <p:spTgt spid="6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35"/>
                                        </p:tgtEl>
                                        <p:attrNameLst>
                                          <p:attrName>style.visibility</p:attrName>
                                        </p:attrNameLst>
                                      </p:cBhvr>
                                      <p:to>
                                        <p:strVal val="visible"/>
                                      </p:to>
                                    </p:set>
                                    <p:animEffect transition="in" filter="wipe(up)">
                                      <p:cBhvr>
                                        <p:cTn id="27" dur="500"/>
                                        <p:tgtEl>
                                          <p:spTgt spid="63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37"/>
                                        </p:tgtEl>
                                        <p:attrNameLst>
                                          <p:attrName>style.visibility</p:attrName>
                                        </p:attrNameLst>
                                      </p:cBhvr>
                                      <p:to>
                                        <p:strVal val="visible"/>
                                      </p:to>
                                    </p:set>
                                    <p:animEffect transition="in" filter="wipe(down)">
                                      <p:cBhvr>
                                        <p:cTn id="31" dur="500"/>
                                        <p:tgtEl>
                                          <p:spTgt spid="63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1"/>
                                        </p:tgtEl>
                                        <p:attrNameLst>
                                          <p:attrName>style.visibility</p:attrName>
                                        </p:attrNameLst>
                                      </p:cBhvr>
                                      <p:to>
                                        <p:strVal val="visible"/>
                                      </p:to>
                                    </p:set>
                                    <p:animEffect transition="in" filter="wipe(up)">
                                      <p:cBhvr>
                                        <p:cTn id="39" dur="500"/>
                                        <p:tgtEl>
                                          <p:spTgt spid="641"/>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43"/>
                                        </p:tgtEl>
                                        <p:attrNameLst>
                                          <p:attrName>style.visibility</p:attrName>
                                        </p:attrNameLst>
                                      </p:cBhvr>
                                      <p:to>
                                        <p:strVal val="visible"/>
                                      </p:to>
                                    </p:set>
                                    <p:animEffect transition="in" filter="wipe(down)">
                                      <p:cBhvr>
                                        <p:cTn id="43" dur="500"/>
                                        <p:tgtEl>
                                          <p:spTgt spid="64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647"/>
                                        </p:tgtEl>
                                        <p:attrNameLst>
                                          <p:attrName>style.visibility</p:attrName>
                                        </p:attrNameLst>
                                      </p:cBhvr>
                                      <p:to>
                                        <p:strVal val="visible"/>
                                      </p:to>
                                    </p:set>
                                    <p:animEffect transition="in" filter="wipe(up)">
                                      <p:cBhvr>
                                        <p:cTn id="51" dur="500"/>
                                        <p:tgtEl>
                                          <p:spTgt spid="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29" grpId="0" animBg="1"/>
      <p:bldP spid="631" grpId="0" animBg="1"/>
      <p:bldP spid="635" grpId="0" animBg="1"/>
      <p:bldP spid="637" grpId="0" animBg="1"/>
      <p:bldP spid="641" grpId="0" animBg="1"/>
      <p:bldP spid="643" grpId="0" animBg="1"/>
      <p:bldP spid="6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3" name="Group 663"/>
          <p:cNvGrpSpPr/>
          <p:nvPr/>
        </p:nvGrpSpPr>
        <p:grpSpPr>
          <a:xfrm>
            <a:off x="5806621" y="4825562"/>
            <a:ext cx="3648952" cy="280175"/>
            <a:chOff x="0" y="0"/>
            <a:chExt cx="3648950" cy="280173"/>
          </a:xfrm>
        </p:grpSpPr>
        <p:sp>
          <p:nvSpPr>
            <p:cNvPr id="660" name="Shape 660"/>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661" name="Shape 661"/>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662" name="Shape 662"/>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664" name="Shape 664"/>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665"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666" name="Shape 666"/>
          <p:cNvSpPr/>
          <p:nvPr/>
        </p:nvSpPr>
        <p:spPr>
          <a:xfrm flipV="1">
            <a:off x="-260173" y="4831805"/>
            <a:ext cx="4105797"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667" name="Shape 667"/>
          <p:cNvSpPr/>
          <p:nvPr/>
        </p:nvSpPr>
        <p:spPr>
          <a:xfrm>
            <a:off x="800102" y="436010"/>
            <a:ext cx="7030574"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a:t>la </a:t>
            </a:r>
            <a:r>
              <a:rPr dirty="0" err="1"/>
              <a:t>situazione</a:t>
            </a:r>
            <a:r>
              <a:rPr dirty="0"/>
              <a:t> </a:t>
            </a:r>
            <a:r>
              <a:rPr dirty="0" err="1"/>
              <a:t>attuale</a:t>
            </a:r>
            <a:endParaRPr dirty="0"/>
          </a:p>
        </p:txBody>
      </p:sp>
      <p:sp>
        <p:nvSpPr>
          <p:cNvPr id="668" name="Shape 668"/>
          <p:cNvSpPr/>
          <p:nvPr/>
        </p:nvSpPr>
        <p:spPr>
          <a:xfrm>
            <a:off x="4470492" y="4821239"/>
            <a:ext cx="203021"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t>4</a:t>
            </a:r>
          </a:p>
        </p:txBody>
      </p:sp>
      <p:sp>
        <p:nvSpPr>
          <p:cNvPr id="669" name="Shape 669"/>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670" name="Shape 670"/>
          <p:cNvSpPr/>
          <p:nvPr/>
        </p:nvSpPr>
        <p:spPr>
          <a:xfrm>
            <a:off x="225428" y="1088972"/>
            <a:ext cx="1418172" cy="1154132"/>
          </a:xfrm>
          <a:prstGeom prst="roundRect">
            <a:avLst>
              <a:gd name="adj" fmla="val 12631"/>
            </a:avLst>
          </a:prstGeom>
          <a:solidFill>
            <a:srgbClr val="FEF011"/>
          </a:solidFill>
          <a:ln w="12700">
            <a:miter lim="400000"/>
            <a:tailEnd type="triangle"/>
          </a:ln>
          <a:extLst>
            <a:ext uri="{C572A759-6A51-4108-AA02-DFA0A04FC94B}">
              <ma14:wrappingTextBoxFlag xmlns:ma14="http://schemas.microsoft.com/office/mac/drawingml/2011/main" xmlns="" val="1"/>
            </a:ext>
          </a:extLst>
        </p:spPr>
        <p:txBody>
          <a:bodyPr lIns="45718" tIns="45718" rIns="45718" bIns="45718" anchor="ctr"/>
          <a:lstStyle>
            <a:lvl1pPr algn="ctr" defTabSz="914400">
              <a:defRPr sz="1600" b="1">
                <a:solidFill>
                  <a:srgbClr val="1C4598"/>
                </a:solidFill>
                <a:latin typeface="Arial"/>
                <a:ea typeface="Arial"/>
                <a:cs typeface="Arial"/>
                <a:sym typeface="Arial"/>
              </a:defRPr>
            </a:lvl1pPr>
          </a:lstStyle>
          <a:p>
            <a:r>
              <a:t>Contenzioso su gare bandite</a:t>
            </a:r>
          </a:p>
        </p:txBody>
      </p:sp>
      <p:sp>
        <p:nvSpPr>
          <p:cNvPr id="671" name="Shape 671"/>
          <p:cNvSpPr/>
          <p:nvPr/>
        </p:nvSpPr>
        <p:spPr>
          <a:xfrm>
            <a:off x="225428" y="3562101"/>
            <a:ext cx="1418172" cy="1154132"/>
          </a:xfrm>
          <a:prstGeom prst="roundRect">
            <a:avLst>
              <a:gd name="adj" fmla="val 12631"/>
            </a:avLst>
          </a:prstGeom>
          <a:solidFill>
            <a:srgbClr val="FEF011"/>
          </a:solidFill>
          <a:ln w="12700">
            <a:miter lim="400000"/>
            <a:tailEnd type="triangle"/>
          </a:ln>
          <a:extLst>
            <a:ext uri="{C572A759-6A51-4108-AA02-DFA0A04FC94B}">
              <ma14:wrappingTextBoxFlag xmlns:ma14="http://schemas.microsoft.com/office/mac/drawingml/2011/main" xmlns="" val="1"/>
            </a:ext>
          </a:extLst>
        </p:spPr>
        <p:txBody>
          <a:bodyPr lIns="45718" tIns="45718" rIns="45718" bIns="45718" anchor="ctr"/>
          <a:lstStyle>
            <a:lvl1pPr algn="ctr" defTabSz="914400">
              <a:defRPr sz="1600" b="1">
                <a:solidFill>
                  <a:srgbClr val="1C4598"/>
                </a:solidFill>
                <a:latin typeface="Arial"/>
                <a:ea typeface="Arial"/>
                <a:cs typeface="Arial"/>
                <a:sym typeface="Arial"/>
              </a:defRPr>
            </a:lvl1pPr>
          </a:lstStyle>
          <a:p>
            <a:r>
              <a:rPr dirty="0" err="1"/>
              <a:t>Riserve</a:t>
            </a:r>
            <a:r>
              <a:rPr dirty="0"/>
              <a:t> </a:t>
            </a:r>
            <a:endParaRPr lang="it-IT" dirty="0" smtClean="0"/>
          </a:p>
          <a:p>
            <a:r>
              <a:rPr dirty="0" smtClean="0"/>
              <a:t>in </a:t>
            </a:r>
            <a:r>
              <a:rPr dirty="0" err="1"/>
              <a:t>corso</a:t>
            </a:r>
            <a:r>
              <a:rPr dirty="0"/>
              <a:t> </a:t>
            </a:r>
            <a:r>
              <a:rPr dirty="0" err="1"/>
              <a:t>d’opera</a:t>
            </a:r>
            <a:endParaRPr dirty="0"/>
          </a:p>
        </p:txBody>
      </p:sp>
      <p:sp>
        <p:nvSpPr>
          <p:cNvPr id="672" name="Shape 672"/>
          <p:cNvSpPr/>
          <p:nvPr/>
        </p:nvSpPr>
        <p:spPr>
          <a:xfrm>
            <a:off x="225428" y="2321723"/>
            <a:ext cx="1418172" cy="1154132"/>
          </a:xfrm>
          <a:prstGeom prst="roundRect">
            <a:avLst>
              <a:gd name="adj" fmla="val 12631"/>
            </a:avLst>
          </a:prstGeom>
          <a:solidFill>
            <a:srgbClr val="1C4598"/>
          </a:solidFill>
          <a:ln w="12700">
            <a:miter lim="400000"/>
            <a:tailEnd type="triangle"/>
          </a:ln>
          <a:extLst>
            <a:ext uri="{C572A759-6A51-4108-AA02-DFA0A04FC94B}">
              <ma14:wrappingTextBoxFlag xmlns:ma14="http://schemas.microsoft.com/office/mac/drawingml/2011/main" xmlns="" val="1"/>
            </a:ext>
          </a:extLst>
        </p:spPr>
        <p:txBody>
          <a:bodyPr lIns="45718" tIns="45718" rIns="45718" bIns="45718" anchor="ctr"/>
          <a:lstStyle>
            <a:lvl1pPr algn="ctr" defTabSz="914400">
              <a:defRPr sz="1600" b="1">
                <a:solidFill>
                  <a:srgbClr val="FEF011"/>
                </a:solidFill>
                <a:latin typeface="Arial"/>
                <a:ea typeface="Arial"/>
                <a:cs typeface="Arial"/>
                <a:sym typeface="Arial"/>
              </a:defRPr>
            </a:lvl1pPr>
          </a:lstStyle>
          <a:p>
            <a:r>
              <a:rPr dirty="0" err="1"/>
              <a:t>Contenzioso</a:t>
            </a:r>
            <a:r>
              <a:rPr dirty="0"/>
              <a:t> </a:t>
            </a:r>
            <a:r>
              <a:rPr dirty="0" err="1"/>
              <a:t>pendente</a:t>
            </a:r>
            <a:r>
              <a:rPr dirty="0"/>
              <a:t> </a:t>
            </a:r>
            <a:endParaRPr lang="it-IT" dirty="0" smtClean="0"/>
          </a:p>
          <a:p>
            <a:r>
              <a:rPr dirty="0" err="1" smtClean="0"/>
              <a:t>su</a:t>
            </a:r>
            <a:r>
              <a:rPr dirty="0" smtClean="0"/>
              <a:t> </a:t>
            </a:r>
            <a:r>
              <a:rPr dirty="0" err="1"/>
              <a:t>appalti</a:t>
            </a:r>
            <a:endParaRPr dirty="0"/>
          </a:p>
        </p:txBody>
      </p:sp>
      <p:sp>
        <p:nvSpPr>
          <p:cNvPr id="673" name="Shape 673"/>
          <p:cNvSpPr/>
          <p:nvPr/>
        </p:nvSpPr>
        <p:spPr>
          <a:xfrm>
            <a:off x="1766693" y="3562101"/>
            <a:ext cx="7029999" cy="1154132"/>
          </a:xfrm>
          <a:prstGeom prst="roundRect">
            <a:avLst>
              <a:gd name="adj" fmla="val 12631"/>
            </a:avLst>
          </a:prstGeom>
          <a:solidFill>
            <a:srgbClr val="CCCFD6"/>
          </a:solidFill>
          <a:ln w="12700">
            <a:miter lim="400000"/>
            <a:tailEnd type="triangle"/>
          </a:ln>
          <a:extLst>
            <a:ext uri="{C572A759-6A51-4108-AA02-DFA0A04FC94B}">
              <ma14:wrappingTextBoxFlag xmlns:ma14="http://schemas.microsoft.com/office/mac/drawingml/2011/main" xmlns="" val="1"/>
            </a:ext>
          </a:extLst>
        </p:spPr>
        <p:txBody>
          <a:bodyPr lIns="45718" tIns="45718" rIns="45718" bIns="45718" anchor="ctr"/>
          <a:lstStyle/>
          <a:p>
            <a:pPr defTabSz="914309">
              <a:defRPr sz="1600">
                <a:solidFill>
                  <a:srgbClr val="1C4598"/>
                </a:solidFill>
                <a:latin typeface="Arial"/>
                <a:ea typeface="Arial"/>
                <a:cs typeface="Arial"/>
                <a:sym typeface="Arial"/>
              </a:defRPr>
            </a:pPr>
            <a:r>
              <a:rPr dirty="0"/>
              <a:t>Nel periodo 2010-2015 sono state avanzate</a:t>
            </a:r>
            <a:r>
              <a:rPr sz="1700" dirty="0"/>
              <a:t> </a:t>
            </a:r>
            <a:r>
              <a:rPr sz="2200" b="1" dirty="0" err="1"/>
              <a:t>pretese</a:t>
            </a:r>
            <a:r>
              <a:rPr sz="2200" b="1" dirty="0"/>
              <a:t> </a:t>
            </a:r>
            <a:endParaRPr lang="it-IT" sz="2200" b="1" dirty="0" smtClean="0"/>
          </a:p>
          <a:p>
            <a:pPr defTabSz="914309">
              <a:defRPr sz="1600">
                <a:solidFill>
                  <a:srgbClr val="1C4598"/>
                </a:solidFill>
                <a:latin typeface="Arial"/>
                <a:ea typeface="Arial"/>
                <a:cs typeface="Arial"/>
                <a:sym typeface="Arial"/>
              </a:defRPr>
            </a:pPr>
            <a:r>
              <a:rPr sz="2200" b="1" dirty="0" smtClean="0"/>
              <a:t>per </a:t>
            </a:r>
            <a:r>
              <a:rPr sz="2200" b="1" dirty="0"/>
              <a:t>4,1 miliardi di euro</a:t>
            </a:r>
          </a:p>
        </p:txBody>
      </p:sp>
      <p:sp>
        <p:nvSpPr>
          <p:cNvPr id="674" name="Shape 674"/>
          <p:cNvSpPr/>
          <p:nvPr/>
        </p:nvSpPr>
        <p:spPr>
          <a:xfrm>
            <a:off x="1766693" y="2321723"/>
            <a:ext cx="7029999" cy="1154132"/>
          </a:xfrm>
          <a:prstGeom prst="roundRect">
            <a:avLst>
              <a:gd name="adj" fmla="val 12631"/>
            </a:avLst>
          </a:prstGeom>
          <a:solidFill>
            <a:srgbClr val="CCCFD6"/>
          </a:solidFill>
          <a:ln w="12700">
            <a:miter lim="400000"/>
            <a:tailEnd type="triangle"/>
          </a:ln>
          <a:extLst>
            <a:ext uri="{C572A759-6A51-4108-AA02-DFA0A04FC94B}">
              <ma14:wrappingTextBoxFlag xmlns:ma14="http://schemas.microsoft.com/office/mac/drawingml/2011/main" xmlns="" val="1"/>
            </a:ext>
          </a:extLst>
        </p:spPr>
        <p:txBody>
          <a:bodyPr lIns="45718" tIns="45718" rIns="45718" bIns="45718" anchor="ctr"/>
          <a:lstStyle/>
          <a:p>
            <a:pPr defTabSz="914309">
              <a:defRPr sz="2200" b="1">
                <a:solidFill>
                  <a:srgbClr val="1C4598"/>
                </a:solidFill>
                <a:latin typeface="Arial"/>
                <a:ea typeface="Arial"/>
                <a:cs typeface="Arial"/>
                <a:sym typeface="Arial"/>
              </a:defRPr>
            </a:pPr>
            <a:r>
              <a:rPr dirty="0"/>
              <a:t>5,4 </a:t>
            </a:r>
            <a:r>
              <a:rPr dirty="0" err="1">
                <a:solidFill>
                  <a:srgbClr val="1C4598"/>
                </a:solidFill>
              </a:rPr>
              <a:t>miliardi</a:t>
            </a:r>
            <a:r>
              <a:rPr dirty="0">
                <a:solidFill>
                  <a:srgbClr val="1C4598"/>
                </a:solidFill>
              </a:rPr>
              <a:t> </a:t>
            </a:r>
            <a:r>
              <a:rPr dirty="0"/>
              <a:t>di euro di </a:t>
            </a:r>
            <a:r>
              <a:rPr i="1" dirty="0" err="1"/>
              <a:t>petitum</a:t>
            </a:r>
            <a:r>
              <a:rPr dirty="0"/>
              <a:t> </a:t>
            </a:r>
            <a:endParaRPr lang="it-IT" dirty="0" smtClean="0"/>
          </a:p>
          <a:p>
            <a:pPr defTabSz="914309">
              <a:defRPr sz="2200" b="1">
                <a:solidFill>
                  <a:srgbClr val="1C4598"/>
                </a:solidFill>
                <a:latin typeface="Arial"/>
                <a:ea typeface="Arial"/>
                <a:cs typeface="Arial"/>
                <a:sym typeface="Arial"/>
              </a:defRPr>
            </a:pPr>
            <a:r>
              <a:rPr sz="1600" dirty="0" err="1" smtClean="0"/>
              <a:t>su</a:t>
            </a:r>
            <a:r>
              <a:rPr sz="1600" dirty="0" smtClean="0"/>
              <a:t> </a:t>
            </a:r>
            <a:r>
              <a:rPr sz="1600" dirty="0"/>
              <a:t>978 </a:t>
            </a:r>
            <a:r>
              <a:rPr sz="1600" dirty="0" err="1"/>
              <a:t>contenziosi</a:t>
            </a:r>
            <a:r>
              <a:rPr sz="1600" dirty="0"/>
              <a:t> </a:t>
            </a:r>
            <a:r>
              <a:rPr sz="1600" dirty="0" err="1"/>
              <a:t>pendenti</a:t>
            </a:r>
            <a:r>
              <a:rPr sz="1600" dirty="0"/>
              <a:t> al 31/12/2015</a:t>
            </a:r>
          </a:p>
          <a:p>
            <a:pPr defTabSz="914309">
              <a:defRPr sz="1600">
                <a:solidFill>
                  <a:srgbClr val="1C4598"/>
                </a:solidFill>
                <a:latin typeface="Arial"/>
                <a:ea typeface="Arial"/>
                <a:cs typeface="Arial"/>
                <a:sym typeface="Arial"/>
              </a:defRPr>
            </a:pPr>
            <a:r>
              <a:rPr dirty="0"/>
              <a:t>(3,5 </a:t>
            </a:r>
            <a:r>
              <a:rPr lang="it-IT" dirty="0" smtClean="0"/>
              <a:t>miliardi </a:t>
            </a:r>
            <a:r>
              <a:rPr dirty="0" err="1" smtClean="0"/>
              <a:t>attengono</a:t>
            </a:r>
            <a:r>
              <a:rPr dirty="0" smtClean="0"/>
              <a:t> </a:t>
            </a:r>
            <a:r>
              <a:rPr dirty="0"/>
              <a:t>a riserve e gli altri a revisione prezzi, </a:t>
            </a:r>
            <a:endParaRPr lang="it-IT" dirty="0" smtClean="0"/>
          </a:p>
          <a:p>
            <a:pPr defTabSz="914309">
              <a:defRPr sz="1600">
                <a:solidFill>
                  <a:srgbClr val="1C4598"/>
                </a:solidFill>
                <a:latin typeface="Arial"/>
                <a:ea typeface="Arial"/>
                <a:cs typeface="Arial"/>
                <a:sym typeface="Arial"/>
              </a:defRPr>
            </a:pPr>
            <a:r>
              <a:rPr dirty="0" err="1" smtClean="0"/>
              <a:t>risarcimento</a:t>
            </a:r>
            <a:r>
              <a:rPr dirty="0" smtClean="0"/>
              <a:t> </a:t>
            </a:r>
            <a:r>
              <a:rPr sz="1700" dirty="0"/>
              <a:t>danni, rescissione in danno, ecc.)</a:t>
            </a:r>
          </a:p>
        </p:txBody>
      </p:sp>
      <p:sp>
        <p:nvSpPr>
          <p:cNvPr id="675" name="Shape 675"/>
          <p:cNvSpPr/>
          <p:nvPr/>
        </p:nvSpPr>
        <p:spPr>
          <a:xfrm>
            <a:off x="1766693" y="1088972"/>
            <a:ext cx="7029999" cy="1154132"/>
          </a:xfrm>
          <a:prstGeom prst="roundRect">
            <a:avLst>
              <a:gd name="adj" fmla="val 12631"/>
            </a:avLst>
          </a:prstGeom>
          <a:solidFill>
            <a:srgbClr val="CCCFD6"/>
          </a:solidFill>
          <a:ln w="12700">
            <a:miter lim="400000"/>
            <a:tailEnd type="triangle"/>
          </a:ln>
          <a:extLst>
            <a:ext uri="{C572A759-6A51-4108-AA02-DFA0A04FC94B}">
              <ma14:wrappingTextBoxFlag xmlns:ma14="http://schemas.microsoft.com/office/mac/drawingml/2011/main" xmlns="" val="1"/>
            </a:ext>
          </a:extLst>
        </p:spPr>
        <p:txBody>
          <a:bodyPr lIns="45718" tIns="45718" rIns="45718" bIns="45718" anchor="ctr"/>
          <a:lstStyle/>
          <a:p>
            <a:pPr defTabSz="914309">
              <a:defRPr sz="1600">
                <a:solidFill>
                  <a:srgbClr val="004182"/>
                </a:solidFill>
                <a:latin typeface="Arial"/>
                <a:ea typeface="Arial"/>
                <a:cs typeface="Arial"/>
                <a:sym typeface="Arial"/>
              </a:defRPr>
            </a:pPr>
            <a:r>
              <a:rPr dirty="0" err="1">
                <a:solidFill>
                  <a:srgbClr val="1C4598"/>
                </a:solidFill>
              </a:rPr>
              <a:t>Nel</a:t>
            </a:r>
            <a:r>
              <a:rPr dirty="0">
                <a:solidFill>
                  <a:srgbClr val="1C4598"/>
                </a:solidFill>
              </a:rPr>
              <a:t> </a:t>
            </a:r>
            <a:r>
              <a:rPr dirty="0" err="1">
                <a:solidFill>
                  <a:srgbClr val="1C4598"/>
                </a:solidFill>
              </a:rPr>
              <a:t>periodo</a:t>
            </a:r>
            <a:r>
              <a:rPr dirty="0">
                <a:solidFill>
                  <a:srgbClr val="1C4598"/>
                </a:solidFill>
              </a:rPr>
              <a:t> 2012-2014 </a:t>
            </a:r>
            <a:r>
              <a:rPr dirty="0" err="1">
                <a:solidFill>
                  <a:srgbClr val="1C4598"/>
                </a:solidFill>
              </a:rPr>
              <a:t>su</a:t>
            </a:r>
            <a:r>
              <a:rPr dirty="0">
                <a:solidFill>
                  <a:srgbClr val="1C4598"/>
                </a:solidFill>
              </a:rPr>
              <a:t> un </a:t>
            </a:r>
            <a:r>
              <a:rPr dirty="0" err="1">
                <a:solidFill>
                  <a:srgbClr val="1C4598"/>
                </a:solidFill>
              </a:rPr>
              <a:t>totale</a:t>
            </a:r>
            <a:r>
              <a:rPr dirty="0">
                <a:solidFill>
                  <a:srgbClr val="1C4598"/>
                </a:solidFill>
              </a:rPr>
              <a:t> di 1.107 </a:t>
            </a:r>
            <a:r>
              <a:rPr dirty="0" err="1">
                <a:solidFill>
                  <a:srgbClr val="1C4598"/>
                </a:solidFill>
              </a:rPr>
              <a:t>gare</a:t>
            </a:r>
            <a:r>
              <a:rPr dirty="0">
                <a:solidFill>
                  <a:srgbClr val="1C4598"/>
                </a:solidFill>
              </a:rPr>
              <a:t> </a:t>
            </a:r>
            <a:r>
              <a:rPr dirty="0" err="1">
                <a:solidFill>
                  <a:srgbClr val="1C4598"/>
                </a:solidFill>
              </a:rPr>
              <a:t>lavori</a:t>
            </a:r>
            <a:r>
              <a:rPr dirty="0">
                <a:solidFill>
                  <a:srgbClr val="1C4598"/>
                </a:solidFill>
              </a:rPr>
              <a:t> </a:t>
            </a:r>
            <a:r>
              <a:rPr dirty="0" err="1">
                <a:solidFill>
                  <a:srgbClr val="1C4598"/>
                </a:solidFill>
              </a:rPr>
              <a:t>pubblicate</a:t>
            </a:r>
            <a:r>
              <a:rPr dirty="0">
                <a:solidFill>
                  <a:srgbClr val="1C4598"/>
                </a:solidFill>
              </a:rPr>
              <a:t> </a:t>
            </a:r>
            <a:endParaRPr lang="it-IT" dirty="0" smtClean="0">
              <a:solidFill>
                <a:srgbClr val="1C4598"/>
              </a:solidFill>
            </a:endParaRPr>
          </a:p>
          <a:p>
            <a:pPr defTabSz="914309">
              <a:defRPr sz="1600">
                <a:solidFill>
                  <a:srgbClr val="004182"/>
                </a:solidFill>
                <a:latin typeface="Arial"/>
                <a:ea typeface="Arial"/>
                <a:cs typeface="Arial"/>
                <a:sym typeface="Arial"/>
              </a:defRPr>
            </a:pPr>
            <a:r>
              <a:rPr dirty="0" err="1" smtClean="0">
                <a:solidFill>
                  <a:srgbClr val="1C4598"/>
                </a:solidFill>
              </a:rPr>
              <a:t>sono</a:t>
            </a:r>
            <a:r>
              <a:rPr dirty="0" smtClean="0">
                <a:solidFill>
                  <a:srgbClr val="1C4598"/>
                </a:solidFill>
              </a:rPr>
              <a:t> </a:t>
            </a:r>
            <a:r>
              <a:rPr dirty="0" err="1">
                <a:solidFill>
                  <a:srgbClr val="1C4598"/>
                </a:solidFill>
              </a:rPr>
              <a:t>stati</a:t>
            </a:r>
            <a:r>
              <a:rPr dirty="0">
                <a:solidFill>
                  <a:srgbClr val="1C4598"/>
                </a:solidFill>
              </a:rPr>
              <a:t> </a:t>
            </a:r>
            <a:r>
              <a:rPr dirty="0" err="1">
                <a:solidFill>
                  <a:srgbClr val="1C4598"/>
                </a:solidFill>
              </a:rPr>
              <a:t>attivati</a:t>
            </a:r>
            <a:r>
              <a:rPr dirty="0">
                <a:solidFill>
                  <a:srgbClr val="1C4598"/>
                </a:solidFill>
              </a:rPr>
              <a:t> </a:t>
            </a:r>
            <a:r>
              <a:rPr sz="2200" b="1" dirty="0">
                <a:solidFill>
                  <a:srgbClr val="1C4598"/>
                </a:solidFill>
              </a:rPr>
              <a:t>258 </a:t>
            </a:r>
            <a:r>
              <a:rPr sz="2200" b="1" dirty="0" err="1">
                <a:solidFill>
                  <a:srgbClr val="1C4598"/>
                </a:solidFill>
              </a:rPr>
              <a:t>contenziosi</a:t>
            </a:r>
            <a:r>
              <a:rPr dirty="0">
                <a:solidFill>
                  <a:srgbClr val="1C4598"/>
                </a:solidFill>
              </a:rPr>
              <a:t>, </a:t>
            </a:r>
            <a:r>
              <a:rPr dirty="0" err="1">
                <a:solidFill>
                  <a:srgbClr val="1C4598"/>
                </a:solidFill>
              </a:rPr>
              <a:t>pari</a:t>
            </a:r>
            <a:r>
              <a:rPr dirty="0">
                <a:solidFill>
                  <a:srgbClr val="1C4598"/>
                </a:solidFill>
              </a:rPr>
              <a:t> al 23%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0"/>
                                        </p:tgtEl>
                                        <p:attrNameLst>
                                          <p:attrName>style.visibility</p:attrName>
                                        </p:attrNameLst>
                                      </p:cBhvr>
                                      <p:to>
                                        <p:strVal val="visible"/>
                                      </p:to>
                                    </p:set>
                                    <p:animEffect transition="in" filter="wipe(left)">
                                      <p:cBhvr>
                                        <p:cTn id="7" dur="500"/>
                                        <p:tgtEl>
                                          <p:spTgt spid="6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5"/>
                                        </p:tgtEl>
                                        <p:attrNameLst>
                                          <p:attrName>style.visibility</p:attrName>
                                        </p:attrNameLst>
                                      </p:cBhvr>
                                      <p:to>
                                        <p:strVal val="visible"/>
                                      </p:to>
                                    </p:set>
                                    <p:animEffect transition="in" filter="wipe(left)">
                                      <p:cBhvr>
                                        <p:cTn id="11" dur="500"/>
                                        <p:tgtEl>
                                          <p:spTgt spid="67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72"/>
                                        </p:tgtEl>
                                        <p:attrNameLst>
                                          <p:attrName>style.visibility</p:attrName>
                                        </p:attrNameLst>
                                      </p:cBhvr>
                                      <p:to>
                                        <p:strVal val="visible"/>
                                      </p:to>
                                    </p:set>
                                    <p:animEffect transition="in" filter="wipe(left)">
                                      <p:cBhvr>
                                        <p:cTn id="15" dur="500"/>
                                        <p:tgtEl>
                                          <p:spTgt spid="67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74"/>
                                        </p:tgtEl>
                                        <p:attrNameLst>
                                          <p:attrName>style.visibility</p:attrName>
                                        </p:attrNameLst>
                                      </p:cBhvr>
                                      <p:to>
                                        <p:strVal val="visible"/>
                                      </p:to>
                                    </p:set>
                                    <p:animEffect transition="in" filter="wipe(left)">
                                      <p:cBhvr>
                                        <p:cTn id="19" dur="500"/>
                                        <p:tgtEl>
                                          <p:spTgt spid="67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71"/>
                                        </p:tgtEl>
                                        <p:attrNameLst>
                                          <p:attrName>style.visibility</p:attrName>
                                        </p:attrNameLst>
                                      </p:cBhvr>
                                      <p:to>
                                        <p:strVal val="visible"/>
                                      </p:to>
                                    </p:set>
                                    <p:animEffect transition="in" filter="wipe(left)">
                                      <p:cBhvr>
                                        <p:cTn id="23" dur="500"/>
                                        <p:tgtEl>
                                          <p:spTgt spid="67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73"/>
                                        </p:tgtEl>
                                        <p:attrNameLst>
                                          <p:attrName>style.visibility</p:attrName>
                                        </p:attrNameLst>
                                      </p:cBhvr>
                                      <p:to>
                                        <p:strVal val="visible"/>
                                      </p:to>
                                    </p:set>
                                    <p:animEffect transition="in" filter="wipe(left)">
                                      <p:cBhvr>
                                        <p:cTn id="27" dur="500"/>
                                        <p:tgtEl>
                                          <p:spTgt spid="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 grpId="0" animBg="1"/>
      <p:bldP spid="671" grpId="0" animBg="1"/>
      <p:bldP spid="672" grpId="0" animBg="1"/>
      <p:bldP spid="673" grpId="0" animBg="1"/>
      <p:bldP spid="674" grpId="0" animBg="1"/>
      <p:bldP spid="6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0" name="Group 680"/>
          <p:cNvGrpSpPr/>
          <p:nvPr/>
        </p:nvGrpSpPr>
        <p:grpSpPr>
          <a:xfrm>
            <a:off x="5806621" y="4825562"/>
            <a:ext cx="3648952" cy="280175"/>
            <a:chOff x="0" y="0"/>
            <a:chExt cx="3648950" cy="280173"/>
          </a:xfrm>
        </p:grpSpPr>
        <p:sp>
          <p:nvSpPr>
            <p:cNvPr id="677" name="Shape 677"/>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678" name="Shape 678"/>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679" name="Shape 679"/>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681" name="Shape 681"/>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682"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683" name="Shape 683"/>
          <p:cNvSpPr/>
          <p:nvPr/>
        </p:nvSpPr>
        <p:spPr>
          <a:xfrm flipV="1">
            <a:off x="-260173" y="4831805"/>
            <a:ext cx="4105797"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684" name="Shape 684"/>
          <p:cNvSpPr/>
          <p:nvPr/>
        </p:nvSpPr>
        <p:spPr>
          <a:xfrm>
            <a:off x="800102" y="436010"/>
            <a:ext cx="7030574"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err="1"/>
              <a:t>gli</a:t>
            </a:r>
            <a:r>
              <a:rPr dirty="0"/>
              <a:t> </a:t>
            </a:r>
            <a:r>
              <a:rPr dirty="0" err="1"/>
              <a:t>obiettivi</a:t>
            </a:r>
            <a:endParaRPr dirty="0"/>
          </a:p>
        </p:txBody>
      </p:sp>
      <p:sp>
        <p:nvSpPr>
          <p:cNvPr id="685" name="Shape 685"/>
          <p:cNvSpPr/>
          <p:nvPr/>
        </p:nvSpPr>
        <p:spPr>
          <a:xfrm>
            <a:off x="4470492" y="4821239"/>
            <a:ext cx="203021"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t>5</a:t>
            </a:r>
          </a:p>
        </p:txBody>
      </p:sp>
      <p:sp>
        <p:nvSpPr>
          <p:cNvPr id="686" name="Shape 686"/>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grpSp>
        <p:nvGrpSpPr>
          <p:cNvPr id="689" name="Group 689"/>
          <p:cNvGrpSpPr/>
          <p:nvPr/>
        </p:nvGrpSpPr>
        <p:grpSpPr>
          <a:xfrm>
            <a:off x="89981" y="1272028"/>
            <a:ext cx="2265764" cy="850282"/>
            <a:chOff x="-130632" y="0"/>
            <a:chExt cx="2265763" cy="850281"/>
          </a:xfrm>
        </p:grpSpPr>
        <p:sp>
          <p:nvSpPr>
            <p:cNvPr id="687" name="Shape 687"/>
            <p:cNvSpPr/>
            <p:nvPr/>
          </p:nvSpPr>
          <p:spPr>
            <a:xfrm>
              <a:off x="0" y="0"/>
              <a:ext cx="2135131" cy="850281"/>
            </a:xfrm>
            <a:custGeom>
              <a:avLst/>
              <a:gdLst/>
              <a:ahLst/>
              <a:cxnLst>
                <a:cxn ang="0">
                  <a:pos x="wd2" y="hd2"/>
                </a:cxn>
                <a:cxn ang="5400000">
                  <a:pos x="wd2" y="hd2"/>
                </a:cxn>
                <a:cxn ang="10800000">
                  <a:pos x="wd2" y="hd2"/>
                </a:cxn>
                <a:cxn ang="16200000">
                  <a:pos x="wd2" y="hd2"/>
                </a:cxn>
              </a:cxnLst>
              <a:rect l="0" t="0" r="r" b="b"/>
              <a:pathLst>
                <a:path w="21600" h="21600" extrusionOk="0">
                  <a:moveTo>
                    <a:pt x="17231" y="0"/>
                  </a:moveTo>
                  <a:lnTo>
                    <a:pt x="0" y="0"/>
                  </a:lnTo>
                  <a:lnTo>
                    <a:pt x="0" y="21600"/>
                  </a:lnTo>
                  <a:lnTo>
                    <a:pt x="17231" y="21600"/>
                  </a:lnTo>
                  <a:lnTo>
                    <a:pt x="21600" y="10800"/>
                  </a:lnTo>
                  <a:close/>
                </a:path>
              </a:pathLst>
            </a:custGeom>
            <a:solidFill>
              <a:srgbClr val="FEF011"/>
            </a:solidFill>
            <a:ln w="12700" cap="flat">
              <a:noFill/>
              <a:miter lim="400000"/>
              <a:tailEnd type="triangle" w="med" len="med"/>
            </a:ln>
            <a:effectLst/>
          </p:spPr>
          <p:txBody>
            <a:bodyPr wrap="square" lIns="45718" tIns="45718" rIns="45718" bIns="45718" numCol="1" anchor="ctr">
              <a:noAutofit/>
            </a:bodyPr>
            <a:lstStyle/>
            <a:p>
              <a:pPr algn="ctr" defTabSz="914400">
                <a:lnSpc>
                  <a:spcPct val="120000"/>
                </a:lnSpc>
                <a:defRPr sz="1500" b="1">
                  <a:solidFill>
                    <a:srgbClr val="1C4598"/>
                  </a:solidFill>
                  <a:latin typeface="Arial"/>
                  <a:ea typeface="Arial"/>
                  <a:cs typeface="Arial"/>
                  <a:sym typeface="Arial"/>
                </a:defRPr>
              </a:pPr>
              <a:endParaRPr/>
            </a:p>
          </p:txBody>
        </p:sp>
        <p:sp>
          <p:nvSpPr>
            <p:cNvPr id="688" name="Shape 688"/>
            <p:cNvSpPr/>
            <p:nvPr/>
          </p:nvSpPr>
          <p:spPr>
            <a:xfrm>
              <a:off x="-130632" y="145671"/>
              <a:ext cx="2135131" cy="5589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914400">
                <a:lnSpc>
                  <a:spcPct val="120000"/>
                </a:lnSpc>
                <a:defRPr sz="1500" b="1">
                  <a:solidFill>
                    <a:srgbClr val="1C4598"/>
                  </a:solidFill>
                  <a:latin typeface="Arial"/>
                  <a:ea typeface="Arial"/>
                  <a:cs typeface="Arial"/>
                  <a:sym typeface="Arial"/>
                </a:defRPr>
              </a:lvl1pPr>
            </a:lstStyle>
            <a:p>
              <a:r>
                <a:rPr dirty="0"/>
                <a:t>PIANIFICAZIONE E PROGETTAZIONE</a:t>
              </a:r>
            </a:p>
          </p:txBody>
        </p:sp>
      </p:grpSp>
      <p:grpSp>
        <p:nvGrpSpPr>
          <p:cNvPr id="692" name="Group 692"/>
          <p:cNvGrpSpPr/>
          <p:nvPr/>
        </p:nvGrpSpPr>
        <p:grpSpPr>
          <a:xfrm>
            <a:off x="2169872" y="1281212"/>
            <a:ext cx="2402129" cy="841095"/>
            <a:chOff x="0" y="0"/>
            <a:chExt cx="2402127" cy="841094"/>
          </a:xfrm>
        </p:grpSpPr>
        <p:sp>
          <p:nvSpPr>
            <p:cNvPr id="690" name="Shape 690"/>
            <p:cNvSpPr/>
            <p:nvPr/>
          </p:nvSpPr>
          <p:spPr>
            <a:xfrm>
              <a:off x="0" y="0"/>
              <a:ext cx="2402128" cy="841095"/>
            </a:xfrm>
            <a:prstGeom prst="chevron">
              <a:avLst>
                <a:gd name="adj" fmla="val 50040"/>
              </a:avLst>
            </a:prstGeom>
            <a:solidFill>
              <a:srgbClr val="1C4598"/>
            </a:solidFill>
            <a:ln w="12700" cap="flat">
              <a:noFill/>
              <a:miter lim="400000"/>
              <a:tailEnd type="triangle" w="med" len="med"/>
            </a:ln>
            <a:effectLst/>
          </p:spPr>
          <p:txBody>
            <a:bodyPr wrap="square" lIns="45718" tIns="45718" rIns="45718" bIns="45718" numCol="1" anchor="ctr">
              <a:noAutofit/>
            </a:bodyPr>
            <a:lstStyle/>
            <a:p>
              <a:pPr algn="ctr" defTabSz="914400">
                <a:lnSpc>
                  <a:spcPct val="120000"/>
                </a:lnSpc>
                <a:defRPr sz="1500" b="1">
                  <a:solidFill>
                    <a:srgbClr val="FEF011"/>
                  </a:solidFill>
                  <a:latin typeface="Arial"/>
                  <a:ea typeface="Arial"/>
                  <a:cs typeface="Arial"/>
                  <a:sym typeface="Arial"/>
                </a:defRPr>
              </a:pPr>
              <a:endParaRPr/>
            </a:p>
          </p:txBody>
        </p:sp>
        <p:sp>
          <p:nvSpPr>
            <p:cNvPr id="691" name="Shape 691"/>
            <p:cNvSpPr/>
            <p:nvPr/>
          </p:nvSpPr>
          <p:spPr>
            <a:xfrm>
              <a:off x="420884" y="269995"/>
              <a:ext cx="1560360" cy="3011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914400">
                <a:lnSpc>
                  <a:spcPct val="120000"/>
                </a:lnSpc>
                <a:defRPr sz="1500" b="1">
                  <a:solidFill>
                    <a:srgbClr val="FEF011"/>
                  </a:solidFill>
                  <a:latin typeface="Arial"/>
                  <a:ea typeface="Arial"/>
                  <a:cs typeface="Arial"/>
                  <a:sym typeface="Arial"/>
                </a:defRPr>
              </a:lvl1pPr>
            </a:lstStyle>
            <a:p>
              <a:r>
                <a:t>AFFIDAMENTO</a:t>
              </a:r>
            </a:p>
          </p:txBody>
        </p:sp>
      </p:grpSp>
      <p:grpSp>
        <p:nvGrpSpPr>
          <p:cNvPr id="695" name="Group 695"/>
          <p:cNvGrpSpPr/>
          <p:nvPr/>
        </p:nvGrpSpPr>
        <p:grpSpPr>
          <a:xfrm>
            <a:off x="4362346" y="1291713"/>
            <a:ext cx="2449159" cy="842408"/>
            <a:chOff x="0" y="0"/>
            <a:chExt cx="2449158" cy="842407"/>
          </a:xfrm>
        </p:grpSpPr>
        <p:sp>
          <p:nvSpPr>
            <p:cNvPr id="693" name="Shape 693"/>
            <p:cNvSpPr/>
            <p:nvPr/>
          </p:nvSpPr>
          <p:spPr>
            <a:xfrm>
              <a:off x="0" y="0"/>
              <a:ext cx="2449159" cy="842408"/>
            </a:xfrm>
            <a:prstGeom prst="chevron">
              <a:avLst>
                <a:gd name="adj" fmla="val 49962"/>
              </a:avLst>
            </a:prstGeom>
            <a:solidFill>
              <a:srgbClr val="FEF011"/>
            </a:solidFill>
            <a:ln w="12700" cap="flat">
              <a:noFill/>
              <a:miter lim="400000"/>
              <a:tailEnd type="triangle" w="med" len="med"/>
            </a:ln>
            <a:effectLst/>
          </p:spPr>
          <p:txBody>
            <a:bodyPr wrap="square" lIns="45718" tIns="45718" rIns="45718" bIns="45718" numCol="1" anchor="ctr">
              <a:noAutofit/>
            </a:bodyPr>
            <a:lstStyle/>
            <a:p>
              <a:pPr algn="ctr" defTabSz="914400">
                <a:lnSpc>
                  <a:spcPct val="120000"/>
                </a:lnSpc>
                <a:defRPr sz="1500" b="1">
                  <a:solidFill>
                    <a:srgbClr val="1C4598"/>
                  </a:solidFill>
                  <a:latin typeface="Arial"/>
                  <a:ea typeface="Arial"/>
                  <a:cs typeface="Arial"/>
                  <a:sym typeface="Arial"/>
                </a:defRPr>
              </a:pPr>
              <a:endParaRPr/>
            </a:p>
          </p:txBody>
        </p:sp>
        <p:sp>
          <p:nvSpPr>
            <p:cNvPr id="694" name="Shape 694"/>
            <p:cNvSpPr/>
            <p:nvPr/>
          </p:nvSpPr>
          <p:spPr>
            <a:xfrm>
              <a:off x="420882" y="270651"/>
              <a:ext cx="1607394" cy="3011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914400">
                <a:lnSpc>
                  <a:spcPct val="120000"/>
                </a:lnSpc>
                <a:defRPr sz="1500" b="1">
                  <a:solidFill>
                    <a:srgbClr val="1C4598"/>
                  </a:solidFill>
                  <a:latin typeface="Arial"/>
                  <a:ea typeface="Arial"/>
                  <a:cs typeface="Arial"/>
                  <a:sym typeface="Arial"/>
                </a:defRPr>
              </a:lvl1pPr>
            </a:lstStyle>
            <a:p>
              <a:r>
                <a:t>ESECUZIONE</a:t>
              </a:r>
            </a:p>
          </p:txBody>
        </p:sp>
      </p:grpSp>
      <p:grpSp>
        <p:nvGrpSpPr>
          <p:cNvPr id="698" name="Group 698"/>
          <p:cNvGrpSpPr/>
          <p:nvPr/>
        </p:nvGrpSpPr>
        <p:grpSpPr>
          <a:xfrm>
            <a:off x="6627180" y="1294336"/>
            <a:ext cx="2462577" cy="841095"/>
            <a:chOff x="0" y="0"/>
            <a:chExt cx="2462576" cy="841094"/>
          </a:xfrm>
        </p:grpSpPr>
        <p:sp>
          <p:nvSpPr>
            <p:cNvPr id="696" name="Shape 696"/>
            <p:cNvSpPr/>
            <p:nvPr/>
          </p:nvSpPr>
          <p:spPr>
            <a:xfrm>
              <a:off x="0" y="0"/>
              <a:ext cx="2462577" cy="841095"/>
            </a:xfrm>
            <a:prstGeom prst="chevron">
              <a:avLst>
                <a:gd name="adj" fmla="val 50040"/>
              </a:avLst>
            </a:prstGeom>
            <a:solidFill>
              <a:srgbClr val="1C4598"/>
            </a:solidFill>
            <a:ln w="12700" cap="flat">
              <a:noFill/>
              <a:miter lim="400000"/>
              <a:tailEnd type="triangle" w="med" len="med"/>
            </a:ln>
            <a:effectLst/>
          </p:spPr>
          <p:txBody>
            <a:bodyPr wrap="square" lIns="45718" tIns="45718" rIns="45718" bIns="45718" numCol="1" anchor="ctr">
              <a:noAutofit/>
            </a:bodyPr>
            <a:lstStyle/>
            <a:p>
              <a:pPr algn="ctr" defTabSz="914400">
                <a:lnSpc>
                  <a:spcPct val="120000"/>
                </a:lnSpc>
                <a:defRPr sz="1500" b="1">
                  <a:solidFill>
                    <a:srgbClr val="FEF011"/>
                  </a:solidFill>
                  <a:latin typeface="Arial"/>
                  <a:ea typeface="Arial"/>
                  <a:cs typeface="Arial"/>
                  <a:sym typeface="Arial"/>
                </a:defRPr>
              </a:pPr>
              <a:endParaRPr/>
            </a:p>
          </p:txBody>
        </p:sp>
        <p:sp>
          <p:nvSpPr>
            <p:cNvPr id="697" name="Shape 697"/>
            <p:cNvSpPr/>
            <p:nvPr/>
          </p:nvSpPr>
          <p:spPr>
            <a:xfrm>
              <a:off x="420883" y="141078"/>
              <a:ext cx="1620810" cy="5589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defTabSz="914400">
                <a:lnSpc>
                  <a:spcPct val="120000"/>
                </a:lnSpc>
                <a:defRPr sz="1500" b="1">
                  <a:solidFill>
                    <a:srgbClr val="FEF011"/>
                  </a:solidFill>
                  <a:latin typeface="Arial"/>
                  <a:ea typeface="Arial"/>
                  <a:cs typeface="Arial"/>
                  <a:sym typeface="Arial"/>
                </a:defRPr>
              </a:lvl1pPr>
            </a:lstStyle>
            <a:p>
              <a:r>
                <a:t>SOLUZIONE CONTROVERSIE</a:t>
              </a:r>
            </a:p>
          </p:txBody>
        </p:sp>
      </p:grpSp>
      <p:sp>
        <p:nvSpPr>
          <p:cNvPr id="699" name="Shape 699"/>
          <p:cNvSpPr/>
          <p:nvPr/>
        </p:nvSpPr>
        <p:spPr>
          <a:xfrm>
            <a:off x="220613" y="2467407"/>
            <a:ext cx="1635082" cy="181587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21" indent="-285721" defTabSz="914309">
              <a:buSzPct val="100000"/>
              <a:buFont typeface="Arial"/>
              <a:buChar char="►"/>
              <a:defRPr sz="1600">
                <a:solidFill>
                  <a:srgbClr val="1C4598"/>
                </a:solidFill>
                <a:latin typeface="Arial"/>
                <a:ea typeface="Arial"/>
                <a:cs typeface="Arial"/>
                <a:sym typeface="Arial"/>
              </a:defRPr>
            </a:pPr>
            <a:r>
              <a:rPr dirty="0" err="1"/>
              <a:t>Pianificazione</a:t>
            </a:r>
            <a:endParaRPr dirty="0"/>
          </a:p>
          <a:p>
            <a:pPr defTabSz="914309">
              <a:defRPr sz="1600">
                <a:solidFill>
                  <a:srgbClr val="1C4598"/>
                </a:solidFill>
                <a:latin typeface="Arial"/>
                <a:ea typeface="Arial"/>
                <a:cs typeface="Arial"/>
                <a:sym typeface="Arial"/>
              </a:defRPr>
            </a:pPr>
            <a:r>
              <a:rPr dirty="0"/>
              <a:t>     </a:t>
            </a:r>
            <a:r>
              <a:rPr dirty="0" err="1"/>
              <a:t>pluriennale</a:t>
            </a:r>
            <a:endParaRPr dirty="0"/>
          </a:p>
          <a:p>
            <a:pPr marL="285721" indent="-285721" defTabSz="914309">
              <a:buSzPct val="100000"/>
              <a:buFont typeface="Arial"/>
              <a:buChar char="►"/>
              <a:defRPr sz="1600">
                <a:solidFill>
                  <a:srgbClr val="1C4598"/>
                </a:solidFill>
                <a:latin typeface="Arial"/>
                <a:ea typeface="Arial"/>
                <a:cs typeface="Arial"/>
                <a:sym typeface="Arial"/>
              </a:defRPr>
            </a:pPr>
            <a:endParaRPr dirty="0"/>
          </a:p>
          <a:p>
            <a:pPr marL="285721" indent="-285721" defTabSz="914309">
              <a:buSzPct val="100000"/>
              <a:buFont typeface="Arial"/>
              <a:buChar char="►"/>
              <a:defRPr sz="1600">
                <a:solidFill>
                  <a:srgbClr val="1C4598"/>
                </a:solidFill>
                <a:latin typeface="Arial"/>
                <a:ea typeface="Arial"/>
                <a:cs typeface="Arial"/>
                <a:sym typeface="Arial"/>
              </a:defRPr>
            </a:pPr>
            <a:r>
              <a:rPr dirty="0" err="1" smtClean="0"/>
              <a:t>Flessibil</a:t>
            </a:r>
            <a:r>
              <a:rPr lang="it-IT" dirty="0" err="1" smtClean="0"/>
              <a:t>ità</a:t>
            </a:r>
            <a:endParaRPr dirty="0"/>
          </a:p>
          <a:p>
            <a:pPr marL="285721" indent="-285721" defTabSz="914309">
              <a:buSzPct val="100000"/>
              <a:buFont typeface="Arial"/>
              <a:buChar char="►"/>
              <a:defRPr sz="1600">
                <a:solidFill>
                  <a:srgbClr val="1C4598"/>
                </a:solidFill>
                <a:latin typeface="Arial"/>
                <a:ea typeface="Arial"/>
                <a:cs typeface="Arial"/>
                <a:sym typeface="Arial"/>
              </a:defRPr>
            </a:pPr>
            <a:endParaRPr dirty="0"/>
          </a:p>
          <a:p>
            <a:pPr marL="285721" indent="-285721" defTabSz="914309">
              <a:buSzPct val="100000"/>
              <a:buFont typeface="Arial"/>
              <a:buChar char="►"/>
              <a:defRPr sz="1600">
                <a:solidFill>
                  <a:srgbClr val="1C4598"/>
                </a:solidFill>
                <a:latin typeface="Arial"/>
                <a:ea typeface="Arial"/>
                <a:cs typeface="Arial"/>
                <a:sym typeface="Arial"/>
              </a:defRPr>
            </a:pPr>
            <a:r>
              <a:rPr dirty="0" err="1"/>
              <a:t>Centralità</a:t>
            </a:r>
            <a:r>
              <a:rPr dirty="0"/>
              <a:t> </a:t>
            </a:r>
            <a:r>
              <a:rPr lang="it-IT" dirty="0" smtClean="0"/>
              <a:t>  </a:t>
            </a:r>
            <a:r>
              <a:rPr dirty="0" smtClean="0"/>
              <a:t>del </a:t>
            </a:r>
            <a:r>
              <a:rPr dirty="0" err="1"/>
              <a:t>progetto</a:t>
            </a:r>
            <a:endParaRPr dirty="0"/>
          </a:p>
        </p:txBody>
      </p:sp>
      <p:sp>
        <p:nvSpPr>
          <p:cNvPr id="700" name="Shape 700"/>
          <p:cNvSpPr/>
          <p:nvPr/>
        </p:nvSpPr>
        <p:spPr>
          <a:xfrm>
            <a:off x="2169874" y="2467404"/>
            <a:ext cx="2118527" cy="206209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21" indent="-285721" defTabSz="914309">
              <a:buSzPct val="100000"/>
              <a:buFont typeface="Arial"/>
              <a:buChar char="►"/>
              <a:defRPr sz="1600">
                <a:solidFill>
                  <a:srgbClr val="1C4598"/>
                </a:solidFill>
                <a:latin typeface="Arial"/>
                <a:ea typeface="Arial"/>
                <a:cs typeface="Arial"/>
                <a:sym typeface="Arial"/>
              </a:defRPr>
            </a:pPr>
            <a:r>
              <a:rPr dirty="0" err="1"/>
              <a:t>Riduzione</a:t>
            </a:r>
            <a:r>
              <a:rPr dirty="0"/>
              <a:t> tempi </a:t>
            </a:r>
            <a:r>
              <a:rPr lang="it-IT" dirty="0" smtClean="0"/>
              <a:t>  </a:t>
            </a:r>
            <a:r>
              <a:rPr dirty="0" smtClean="0"/>
              <a:t>di </a:t>
            </a:r>
            <a:r>
              <a:rPr dirty="0" err="1"/>
              <a:t>affidamento</a:t>
            </a:r>
            <a:endParaRPr dirty="0"/>
          </a:p>
          <a:p>
            <a:pPr marL="285721" indent="-285721" defTabSz="914309">
              <a:buSzPct val="100000"/>
              <a:buFont typeface="Arial"/>
              <a:buChar char="►"/>
              <a:defRPr sz="1600">
                <a:solidFill>
                  <a:srgbClr val="1C4598"/>
                </a:solidFill>
                <a:latin typeface="Arial"/>
                <a:ea typeface="Arial"/>
                <a:cs typeface="Arial"/>
                <a:sym typeface="Arial"/>
              </a:defRPr>
            </a:pPr>
            <a:endParaRPr dirty="0"/>
          </a:p>
          <a:p>
            <a:pPr marL="285721" indent="-285721" defTabSz="914309">
              <a:buSzPct val="100000"/>
              <a:buFont typeface="Arial"/>
              <a:buChar char="►"/>
              <a:defRPr sz="1600">
                <a:solidFill>
                  <a:srgbClr val="1C4598"/>
                </a:solidFill>
                <a:latin typeface="Arial"/>
                <a:ea typeface="Arial"/>
                <a:cs typeface="Arial"/>
                <a:sym typeface="Arial"/>
              </a:defRPr>
            </a:pPr>
            <a:r>
              <a:rPr dirty="0" err="1"/>
              <a:t>Selezione</a:t>
            </a:r>
            <a:r>
              <a:rPr dirty="0"/>
              <a:t> </a:t>
            </a:r>
            <a:r>
              <a:rPr dirty="0" err="1"/>
              <a:t>imprese</a:t>
            </a:r>
            <a:r>
              <a:rPr dirty="0"/>
              <a:t> di </a:t>
            </a:r>
            <a:r>
              <a:rPr dirty="0" err="1"/>
              <a:t>qualità</a:t>
            </a:r>
            <a:endParaRPr dirty="0"/>
          </a:p>
          <a:p>
            <a:pPr marL="285721" indent="-285721" defTabSz="914309">
              <a:buSzPct val="100000"/>
              <a:buFont typeface="Arial"/>
              <a:buChar char="►"/>
              <a:defRPr sz="1600">
                <a:solidFill>
                  <a:srgbClr val="1C4598"/>
                </a:solidFill>
                <a:latin typeface="Arial"/>
                <a:ea typeface="Arial"/>
                <a:cs typeface="Arial"/>
                <a:sym typeface="Arial"/>
              </a:defRPr>
            </a:pPr>
            <a:endParaRPr dirty="0"/>
          </a:p>
          <a:p>
            <a:pPr marL="285721" indent="-285721" defTabSz="914309">
              <a:buSzPct val="100000"/>
              <a:buFont typeface="Arial"/>
              <a:buChar char="►"/>
              <a:defRPr sz="1600">
                <a:solidFill>
                  <a:srgbClr val="1C4598"/>
                </a:solidFill>
                <a:latin typeface="Arial"/>
                <a:ea typeface="Arial"/>
                <a:cs typeface="Arial"/>
                <a:sym typeface="Arial"/>
              </a:defRPr>
            </a:pPr>
            <a:r>
              <a:rPr dirty="0" err="1"/>
              <a:t>Affidabilità</a:t>
            </a:r>
            <a:r>
              <a:rPr dirty="0"/>
              <a:t> </a:t>
            </a:r>
            <a:r>
              <a:rPr lang="it-IT" dirty="0" smtClean="0"/>
              <a:t>      </a:t>
            </a:r>
            <a:r>
              <a:rPr dirty="0" err="1" smtClean="0"/>
              <a:t>delle</a:t>
            </a:r>
            <a:r>
              <a:rPr dirty="0" smtClean="0"/>
              <a:t> </a:t>
            </a:r>
            <a:r>
              <a:rPr dirty="0" err="1"/>
              <a:t>imprese</a:t>
            </a:r>
            <a:endParaRPr dirty="0"/>
          </a:p>
        </p:txBody>
      </p:sp>
      <p:sp>
        <p:nvSpPr>
          <p:cNvPr id="701" name="Shape 701"/>
          <p:cNvSpPr/>
          <p:nvPr/>
        </p:nvSpPr>
        <p:spPr>
          <a:xfrm>
            <a:off x="4362348" y="2467405"/>
            <a:ext cx="2028275" cy="83099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marL="285721" indent="-285721" defTabSz="914309">
              <a:buSzPct val="100000"/>
              <a:buFont typeface="Arial"/>
              <a:buChar char="►"/>
              <a:defRPr sz="1600">
                <a:solidFill>
                  <a:srgbClr val="1C4598"/>
                </a:solidFill>
                <a:latin typeface="Arial"/>
                <a:ea typeface="Arial"/>
                <a:cs typeface="Arial"/>
                <a:sym typeface="Arial"/>
              </a:defRPr>
            </a:lvl1pPr>
          </a:lstStyle>
          <a:p>
            <a:r>
              <a:rPr dirty="0" err="1"/>
              <a:t>Esecuzione</a:t>
            </a:r>
            <a:r>
              <a:rPr dirty="0"/>
              <a:t> </a:t>
            </a:r>
            <a:r>
              <a:rPr lang="it-IT" dirty="0" smtClean="0"/>
              <a:t>     </a:t>
            </a:r>
            <a:r>
              <a:rPr dirty="0" err="1" smtClean="0"/>
              <a:t>nel</a:t>
            </a:r>
            <a:r>
              <a:rPr dirty="0" smtClean="0"/>
              <a:t> </a:t>
            </a:r>
            <a:r>
              <a:rPr dirty="0" err="1"/>
              <a:t>rispetto</a:t>
            </a:r>
            <a:r>
              <a:rPr dirty="0"/>
              <a:t> </a:t>
            </a:r>
            <a:r>
              <a:rPr lang="it-IT" dirty="0" smtClean="0"/>
              <a:t>        </a:t>
            </a:r>
            <a:r>
              <a:rPr dirty="0" smtClean="0"/>
              <a:t>di </a:t>
            </a:r>
            <a:r>
              <a:rPr dirty="0"/>
              <a:t>tempi e </a:t>
            </a:r>
            <a:r>
              <a:rPr dirty="0" err="1"/>
              <a:t>costi</a:t>
            </a:r>
            <a:endParaRPr dirty="0"/>
          </a:p>
        </p:txBody>
      </p:sp>
      <p:sp>
        <p:nvSpPr>
          <p:cNvPr id="702" name="Shape 702"/>
          <p:cNvSpPr/>
          <p:nvPr/>
        </p:nvSpPr>
        <p:spPr>
          <a:xfrm>
            <a:off x="6549426" y="2467405"/>
            <a:ext cx="2516820" cy="181587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21" indent="-285721" defTabSz="914309">
              <a:buSzPct val="100000"/>
              <a:buFont typeface="Arial"/>
              <a:buChar char="►"/>
              <a:defRPr sz="1600">
                <a:solidFill>
                  <a:srgbClr val="1C4598"/>
                </a:solidFill>
                <a:latin typeface="Arial"/>
                <a:ea typeface="Arial"/>
                <a:cs typeface="Arial"/>
                <a:sym typeface="Arial"/>
              </a:defRPr>
            </a:pPr>
            <a:r>
              <a:rPr dirty="0"/>
              <a:t>Rapida definizione del </a:t>
            </a:r>
            <a:r>
              <a:rPr dirty="0" smtClean="0"/>
              <a:t>contenzioso</a:t>
            </a:r>
            <a:endParaRPr lang="it-IT" dirty="0" smtClean="0"/>
          </a:p>
          <a:p>
            <a:pPr defTabSz="914309">
              <a:buSzPct val="100000"/>
              <a:defRPr sz="1600">
                <a:solidFill>
                  <a:srgbClr val="1C4598"/>
                </a:solidFill>
                <a:latin typeface="Arial"/>
                <a:ea typeface="Arial"/>
                <a:cs typeface="Arial"/>
                <a:sym typeface="Arial"/>
              </a:defRPr>
            </a:pPr>
            <a:endParaRPr lang="it-IT" dirty="0" smtClean="0"/>
          </a:p>
          <a:p>
            <a:pPr marL="285721" indent="-285721" defTabSz="914309">
              <a:buSzPct val="100000"/>
              <a:buFont typeface="Arial"/>
              <a:buChar char="►"/>
              <a:defRPr sz="1600">
                <a:solidFill>
                  <a:srgbClr val="1C4598"/>
                </a:solidFill>
                <a:latin typeface="Arial"/>
                <a:ea typeface="Arial"/>
                <a:cs typeface="Arial"/>
                <a:sym typeface="Arial"/>
              </a:defRPr>
            </a:pPr>
            <a:r>
              <a:rPr lang="it-IT" dirty="0" smtClean="0"/>
              <a:t>Valorizzazione strumenti di risoluzione alternativa delle controversie</a:t>
            </a:r>
            <a:endParaRPr dirty="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689"/>
                                        </p:tgtEl>
                                        <p:attrNameLst>
                                          <p:attrName>style.visibility</p:attrName>
                                        </p:attrNameLst>
                                      </p:cBhvr>
                                      <p:to>
                                        <p:strVal val="visible"/>
                                      </p:to>
                                    </p:set>
                                    <p:animEffect transition="in" filter="wipe(left)">
                                      <p:cBhvr>
                                        <p:cTn id="7" dur="500"/>
                                        <p:tgtEl>
                                          <p:spTgt spid="689"/>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699"/>
                                        </p:tgtEl>
                                        <p:attrNameLst>
                                          <p:attrName>style.visibility</p:attrName>
                                        </p:attrNameLst>
                                      </p:cBhvr>
                                      <p:to>
                                        <p:strVal val="visible"/>
                                      </p:to>
                                    </p:set>
                                    <p:animEffect transition="in" filter="wipe(left)">
                                      <p:cBhvr>
                                        <p:cTn id="11" dur="500"/>
                                        <p:tgtEl>
                                          <p:spTgt spid="699"/>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692"/>
                                        </p:tgtEl>
                                        <p:attrNameLst>
                                          <p:attrName>style.visibility</p:attrName>
                                        </p:attrNameLst>
                                      </p:cBhvr>
                                      <p:to>
                                        <p:strVal val="visible"/>
                                      </p:to>
                                    </p:set>
                                    <p:animEffect transition="in" filter="wipe(left)">
                                      <p:cBhvr>
                                        <p:cTn id="15" dur="500"/>
                                        <p:tgtEl>
                                          <p:spTgt spid="692"/>
                                        </p:tgtEl>
                                      </p:cBhvr>
                                    </p:animEffect>
                                  </p:childTnLst>
                                </p:cTn>
                              </p:par>
                            </p:childTnLst>
                          </p:cTn>
                        </p:par>
                        <p:par>
                          <p:cTn id="16" fill="hold">
                            <p:stCondLst>
                              <p:cond delay="1500"/>
                            </p:stCondLst>
                            <p:childTnLst>
                              <p:par>
                                <p:cTn id="17" presetID="22" presetClass="entr" presetSubtype="8" fill="hold" grpId="4" nodeType="afterEffect">
                                  <p:stCondLst>
                                    <p:cond delay="0"/>
                                  </p:stCondLst>
                                  <p:iterate>
                                    <p:tmAbs val="0"/>
                                  </p:iterate>
                                  <p:childTnLst>
                                    <p:set>
                                      <p:cBhvr>
                                        <p:cTn id="18" fill="hold"/>
                                        <p:tgtEl>
                                          <p:spTgt spid="700"/>
                                        </p:tgtEl>
                                        <p:attrNameLst>
                                          <p:attrName>style.visibility</p:attrName>
                                        </p:attrNameLst>
                                      </p:cBhvr>
                                      <p:to>
                                        <p:strVal val="visible"/>
                                      </p:to>
                                    </p:set>
                                    <p:animEffect transition="in" filter="wipe(left)">
                                      <p:cBhvr>
                                        <p:cTn id="19" dur="500"/>
                                        <p:tgtEl>
                                          <p:spTgt spid="700"/>
                                        </p:tgtEl>
                                      </p:cBhvr>
                                    </p:animEffect>
                                  </p:childTnLst>
                                </p:cTn>
                              </p:par>
                            </p:childTnLst>
                          </p:cTn>
                        </p:par>
                        <p:par>
                          <p:cTn id="20" fill="hold">
                            <p:stCondLst>
                              <p:cond delay="2000"/>
                            </p:stCondLst>
                            <p:childTnLst>
                              <p:par>
                                <p:cTn id="21" presetID="22" presetClass="entr" presetSubtype="8" fill="hold" grpId="5" nodeType="afterEffect">
                                  <p:stCondLst>
                                    <p:cond delay="0"/>
                                  </p:stCondLst>
                                  <p:iterate>
                                    <p:tmAbs val="0"/>
                                  </p:iterate>
                                  <p:childTnLst>
                                    <p:set>
                                      <p:cBhvr>
                                        <p:cTn id="22" fill="hold"/>
                                        <p:tgtEl>
                                          <p:spTgt spid="695"/>
                                        </p:tgtEl>
                                        <p:attrNameLst>
                                          <p:attrName>style.visibility</p:attrName>
                                        </p:attrNameLst>
                                      </p:cBhvr>
                                      <p:to>
                                        <p:strVal val="visible"/>
                                      </p:to>
                                    </p:set>
                                    <p:animEffect transition="in" filter="wipe(left)">
                                      <p:cBhvr>
                                        <p:cTn id="23" dur="500"/>
                                        <p:tgtEl>
                                          <p:spTgt spid="695"/>
                                        </p:tgtEl>
                                      </p:cBhvr>
                                    </p:animEffect>
                                  </p:childTnLst>
                                </p:cTn>
                              </p:par>
                            </p:childTnLst>
                          </p:cTn>
                        </p:par>
                        <p:par>
                          <p:cTn id="24" fill="hold">
                            <p:stCondLst>
                              <p:cond delay="2500"/>
                            </p:stCondLst>
                            <p:childTnLst>
                              <p:par>
                                <p:cTn id="25" presetID="22" presetClass="entr" presetSubtype="8" fill="hold" grpId="6" nodeType="afterEffect">
                                  <p:stCondLst>
                                    <p:cond delay="0"/>
                                  </p:stCondLst>
                                  <p:iterate>
                                    <p:tmAbs val="0"/>
                                  </p:iterate>
                                  <p:childTnLst>
                                    <p:set>
                                      <p:cBhvr>
                                        <p:cTn id="26" fill="hold"/>
                                        <p:tgtEl>
                                          <p:spTgt spid="701"/>
                                        </p:tgtEl>
                                        <p:attrNameLst>
                                          <p:attrName>style.visibility</p:attrName>
                                        </p:attrNameLst>
                                      </p:cBhvr>
                                      <p:to>
                                        <p:strVal val="visible"/>
                                      </p:to>
                                    </p:set>
                                    <p:animEffect transition="in" filter="wipe(left)">
                                      <p:cBhvr>
                                        <p:cTn id="27" dur="500"/>
                                        <p:tgtEl>
                                          <p:spTgt spid="701"/>
                                        </p:tgtEl>
                                      </p:cBhvr>
                                    </p:animEffect>
                                  </p:childTnLst>
                                </p:cTn>
                              </p:par>
                            </p:childTnLst>
                          </p:cTn>
                        </p:par>
                        <p:par>
                          <p:cTn id="28" fill="hold">
                            <p:stCondLst>
                              <p:cond delay="3000"/>
                            </p:stCondLst>
                            <p:childTnLst>
                              <p:par>
                                <p:cTn id="29" presetID="22" presetClass="entr" presetSubtype="8" fill="hold" grpId="7" nodeType="afterEffect">
                                  <p:stCondLst>
                                    <p:cond delay="0"/>
                                  </p:stCondLst>
                                  <p:iterate>
                                    <p:tmAbs val="0"/>
                                  </p:iterate>
                                  <p:childTnLst>
                                    <p:set>
                                      <p:cBhvr>
                                        <p:cTn id="30" fill="hold"/>
                                        <p:tgtEl>
                                          <p:spTgt spid="698"/>
                                        </p:tgtEl>
                                        <p:attrNameLst>
                                          <p:attrName>style.visibility</p:attrName>
                                        </p:attrNameLst>
                                      </p:cBhvr>
                                      <p:to>
                                        <p:strVal val="visible"/>
                                      </p:to>
                                    </p:set>
                                    <p:animEffect transition="in" filter="wipe(left)">
                                      <p:cBhvr>
                                        <p:cTn id="31" dur="500"/>
                                        <p:tgtEl>
                                          <p:spTgt spid="698"/>
                                        </p:tgtEl>
                                      </p:cBhvr>
                                    </p:animEffect>
                                  </p:childTnLst>
                                </p:cTn>
                              </p:par>
                            </p:childTnLst>
                          </p:cTn>
                        </p:par>
                        <p:par>
                          <p:cTn id="32" fill="hold">
                            <p:stCondLst>
                              <p:cond delay="3500"/>
                            </p:stCondLst>
                            <p:childTnLst>
                              <p:par>
                                <p:cTn id="33" presetID="22" presetClass="entr" presetSubtype="8" fill="hold" grpId="8" nodeType="afterEffect">
                                  <p:stCondLst>
                                    <p:cond delay="0"/>
                                  </p:stCondLst>
                                  <p:iterate>
                                    <p:tmAbs val="0"/>
                                  </p:iterate>
                                  <p:childTnLst>
                                    <p:set>
                                      <p:cBhvr>
                                        <p:cTn id="34" fill="hold"/>
                                        <p:tgtEl>
                                          <p:spTgt spid="702"/>
                                        </p:tgtEl>
                                        <p:attrNameLst>
                                          <p:attrName>style.visibility</p:attrName>
                                        </p:attrNameLst>
                                      </p:cBhvr>
                                      <p:to>
                                        <p:strVal val="visible"/>
                                      </p:to>
                                    </p:set>
                                    <p:animEffect transition="in" filter="wipe(left)">
                                      <p:cBhvr>
                                        <p:cTn id="35" dur="500"/>
                                        <p:tgtEl>
                                          <p:spTgt spid="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 grpId="1" animBg="1" advAuto="0"/>
      <p:bldP spid="692" grpId="3" animBg="1" advAuto="0"/>
      <p:bldP spid="695" grpId="5" animBg="1" advAuto="0"/>
      <p:bldP spid="698" grpId="7" animBg="1" advAuto="0"/>
      <p:bldP spid="699" grpId="2" animBg="1" advAuto="0"/>
      <p:bldP spid="700" grpId="4" animBg="1" advAuto="0"/>
      <p:bldP spid="701" grpId="6" animBg="1" advAuto="0"/>
      <p:bldP spid="702" grpId="8"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7" name="Group 707"/>
          <p:cNvGrpSpPr/>
          <p:nvPr/>
        </p:nvGrpSpPr>
        <p:grpSpPr>
          <a:xfrm>
            <a:off x="5806621" y="4825562"/>
            <a:ext cx="3648952" cy="280175"/>
            <a:chOff x="0" y="0"/>
            <a:chExt cx="3648950" cy="280173"/>
          </a:xfrm>
        </p:grpSpPr>
        <p:sp>
          <p:nvSpPr>
            <p:cNvPr id="704" name="Shape 704"/>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705" name="Shape 705"/>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706" name="Shape 706"/>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708" name="Shape 708"/>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709"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710" name="Shape 710"/>
          <p:cNvSpPr/>
          <p:nvPr/>
        </p:nvSpPr>
        <p:spPr>
          <a:xfrm flipV="1">
            <a:off x="-260173" y="4831805"/>
            <a:ext cx="4105796"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711" name="Shape 711"/>
          <p:cNvSpPr/>
          <p:nvPr/>
        </p:nvSpPr>
        <p:spPr>
          <a:xfrm>
            <a:off x="4470491" y="4821239"/>
            <a:ext cx="203021"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t>6</a:t>
            </a:r>
          </a:p>
        </p:txBody>
      </p:sp>
      <p:sp>
        <p:nvSpPr>
          <p:cNvPr id="712" name="Shape 712"/>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713" name="Shape 713"/>
          <p:cNvSpPr/>
          <p:nvPr/>
        </p:nvSpPr>
        <p:spPr>
          <a:xfrm>
            <a:off x="800101" y="436010"/>
            <a:ext cx="7030575"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err="1"/>
              <a:t>obiettivi</a:t>
            </a:r>
            <a:r>
              <a:rPr dirty="0"/>
              <a:t> e </a:t>
            </a:r>
            <a:r>
              <a:rPr dirty="0" err="1"/>
              <a:t>nuovo</a:t>
            </a:r>
            <a:r>
              <a:rPr dirty="0"/>
              <a:t> </a:t>
            </a:r>
            <a:r>
              <a:rPr dirty="0" err="1"/>
              <a:t>Codice</a:t>
            </a:r>
            <a:r>
              <a:rPr dirty="0"/>
              <a:t> </a:t>
            </a:r>
            <a:r>
              <a:rPr dirty="0" err="1"/>
              <a:t>Appalti</a:t>
            </a:r>
            <a:endParaRPr dirty="0"/>
          </a:p>
        </p:txBody>
      </p:sp>
      <p:sp>
        <p:nvSpPr>
          <p:cNvPr id="714" name="Shape 714"/>
          <p:cNvSpPr/>
          <p:nvPr/>
        </p:nvSpPr>
        <p:spPr>
          <a:xfrm>
            <a:off x="107949" y="1903353"/>
            <a:ext cx="8928101" cy="2866937"/>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p>
            <a:pPr marL="214307" indent="-214307" algn="just" defTabSz="685800">
              <a:lnSpc>
                <a:spcPct val="90000"/>
              </a:lnSpc>
              <a:buSzPct val="100000"/>
              <a:buFont typeface="Arial"/>
              <a:buChar char="►"/>
              <a:defRPr>
                <a:solidFill>
                  <a:srgbClr val="1C4598"/>
                </a:solidFill>
                <a:latin typeface="Arial"/>
                <a:ea typeface="Arial"/>
                <a:cs typeface="Arial"/>
                <a:sym typeface="Arial"/>
              </a:defRPr>
            </a:pPr>
            <a:r>
              <a:rPr dirty="0"/>
              <a:t>Pianificazione pluriennale</a:t>
            </a:r>
          </a:p>
          <a:p>
            <a:pPr lvl="1" indent="457200" algn="just" defTabSz="685800">
              <a:lnSpc>
                <a:spcPct val="90000"/>
              </a:lnSpc>
              <a:defRPr sz="1400">
                <a:solidFill>
                  <a:srgbClr val="1C4598"/>
                </a:solidFill>
                <a:latin typeface="Arial"/>
                <a:ea typeface="Arial"/>
                <a:cs typeface="Arial"/>
                <a:sym typeface="Arial"/>
              </a:defRPr>
            </a:pPr>
            <a:endParaRPr dirty="0"/>
          </a:p>
          <a:p>
            <a:pPr lvl="1" indent="457200" algn="just" defTabSz="685800">
              <a:lnSpc>
                <a:spcPct val="90000"/>
              </a:lnSpc>
              <a:defRPr sz="1400">
                <a:solidFill>
                  <a:srgbClr val="1C4598"/>
                </a:solidFill>
                <a:latin typeface="Arial"/>
                <a:ea typeface="Arial"/>
                <a:cs typeface="Arial"/>
                <a:sym typeface="Arial"/>
              </a:defRPr>
            </a:pPr>
            <a:r>
              <a:rPr dirty="0"/>
              <a:t>Art 21 c 6</a:t>
            </a:r>
          </a:p>
          <a:p>
            <a:pPr lvl="1" indent="457200" algn="just" defTabSz="685800">
              <a:lnSpc>
                <a:spcPct val="90000"/>
              </a:lnSpc>
              <a:defRPr sz="1400">
                <a:solidFill>
                  <a:srgbClr val="1C4598"/>
                </a:solidFill>
                <a:latin typeface="Arial"/>
                <a:ea typeface="Arial"/>
                <a:cs typeface="Arial"/>
                <a:sym typeface="Arial"/>
              </a:defRPr>
            </a:pPr>
            <a:r>
              <a:rPr dirty="0"/>
              <a:t>Introduzione dell’obbligo di programmazione (biennale) per acquisti di beni e servizi </a:t>
            </a:r>
            <a:r>
              <a:rPr u="sng" dirty="0"/>
              <a:t>&gt;</a:t>
            </a:r>
            <a:r>
              <a:rPr dirty="0"/>
              <a:t> 40.000 €</a:t>
            </a:r>
          </a:p>
          <a:p>
            <a:pPr marL="214307" indent="-214307" algn="just" defTabSz="685800">
              <a:lnSpc>
                <a:spcPct val="90000"/>
              </a:lnSpc>
              <a:buSzPct val="100000"/>
              <a:buFont typeface="Arial"/>
              <a:buChar char="►"/>
              <a:defRPr>
                <a:solidFill>
                  <a:srgbClr val="1C4598"/>
                </a:solidFill>
                <a:latin typeface="Arial"/>
                <a:ea typeface="Arial"/>
                <a:cs typeface="Arial"/>
                <a:sym typeface="Arial"/>
              </a:defRPr>
            </a:pPr>
            <a:endParaRPr dirty="0" smtClean="0"/>
          </a:p>
          <a:p>
            <a:pPr marL="214307" indent="-214307" algn="just" defTabSz="685800">
              <a:lnSpc>
                <a:spcPct val="90000"/>
              </a:lnSpc>
              <a:buSzPct val="100000"/>
              <a:buFont typeface="Arial"/>
              <a:buChar char="►"/>
              <a:defRPr>
                <a:solidFill>
                  <a:srgbClr val="1C4598"/>
                </a:solidFill>
                <a:latin typeface="Arial"/>
                <a:ea typeface="Arial"/>
                <a:cs typeface="Arial"/>
                <a:sym typeface="Arial"/>
              </a:defRPr>
            </a:pPr>
            <a:r>
              <a:rPr dirty="0"/>
              <a:t>Flessibilità</a:t>
            </a:r>
          </a:p>
          <a:p>
            <a:pPr lvl="1" indent="444500" algn="just" defTabSz="685800">
              <a:lnSpc>
                <a:spcPct val="90000"/>
              </a:lnSpc>
              <a:defRPr sz="1400">
                <a:solidFill>
                  <a:srgbClr val="1C4598"/>
                </a:solidFill>
                <a:latin typeface="Arial"/>
                <a:ea typeface="Arial"/>
                <a:cs typeface="Arial"/>
                <a:sym typeface="Arial"/>
              </a:defRPr>
            </a:pPr>
            <a:endParaRPr dirty="0"/>
          </a:p>
          <a:p>
            <a:pPr lvl="1" indent="444500" algn="just" defTabSz="685800">
              <a:lnSpc>
                <a:spcPct val="90000"/>
              </a:lnSpc>
              <a:defRPr sz="1400">
                <a:solidFill>
                  <a:srgbClr val="1C4598"/>
                </a:solidFill>
                <a:latin typeface="Arial"/>
                <a:ea typeface="Arial"/>
                <a:cs typeface="Arial"/>
                <a:sym typeface="Arial"/>
              </a:defRPr>
            </a:pPr>
            <a:r>
              <a:rPr dirty="0"/>
              <a:t>Per lavori di importo &gt; 1 </a:t>
            </a:r>
            <a:r>
              <a:rPr lang="it-IT" dirty="0" smtClean="0"/>
              <a:t>milione €</a:t>
            </a:r>
            <a:r>
              <a:rPr dirty="0" smtClean="0"/>
              <a:t> </a:t>
            </a:r>
            <a:r>
              <a:rPr dirty="0"/>
              <a:t>necessità di progetto di fattibilità tecnica ed economica per </a:t>
            </a:r>
            <a:r>
              <a:rPr dirty="0" err="1"/>
              <a:t>l’inserimento</a:t>
            </a:r>
            <a:r>
              <a:rPr dirty="0"/>
              <a:t> </a:t>
            </a:r>
            <a:endParaRPr lang="it-IT" dirty="0" smtClean="0"/>
          </a:p>
          <a:p>
            <a:pPr lvl="1" indent="444500" algn="just" defTabSz="685800">
              <a:lnSpc>
                <a:spcPct val="90000"/>
              </a:lnSpc>
              <a:defRPr sz="1400">
                <a:solidFill>
                  <a:srgbClr val="1C4598"/>
                </a:solidFill>
                <a:latin typeface="Arial"/>
                <a:ea typeface="Arial"/>
                <a:cs typeface="Arial"/>
                <a:sym typeface="Arial"/>
              </a:defRPr>
            </a:pPr>
            <a:r>
              <a:rPr dirty="0" err="1" smtClean="0"/>
              <a:t>nel</a:t>
            </a:r>
            <a:r>
              <a:rPr dirty="0" smtClean="0"/>
              <a:t> </a:t>
            </a:r>
            <a:r>
              <a:rPr dirty="0"/>
              <a:t>Programma triennale dei lavori pubblici</a:t>
            </a:r>
            <a:endParaRPr b="1" dirty="0"/>
          </a:p>
          <a:p>
            <a:pPr lvl="1" indent="342892" algn="just" defTabSz="685800">
              <a:lnSpc>
                <a:spcPct val="90000"/>
              </a:lnSpc>
              <a:defRPr b="1">
                <a:solidFill>
                  <a:srgbClr val="1C4598"/>
                </a:solidFill>
                <a:latin typeface="Arial"/>
                <a:ea typeface="Arial"/>
                <a:cs typeface="Arial"/>
                <a:sym typeface="Arial"/>
              </a:defRPr>
            </a:pPr>
            <a:endParaRPr b="1" dirty="0"/>
          </a:p>
          <a:p>
            <a:pPr marL="214307" lvl="1" indent="-214307" algn="just" defTabSz="685800">
              <a:lnSpc>
                <a:spcPct val="90000"/>
              </a:lnSpc>
              <a:buSzPct val="100000"/>
              <a:buFont typeface="Arial"/>
              <a:buChar char="►"/>
              <a:defRPr>
                <a:solidFill>
                  <a:srgbClr val="1C4598"/>
                </a:solidFill>
                <a:latin typeface="Arial"/>
                <a:ea typeface="Arial"/>
                <a:cs typeface="Arial"/>
                <a:sym typeface="Arial"/>
              </a:defRPr>
            </a:pPr>
            <a:r>
              <a:rPr dirty="0"/>
              <a:t>Centralità del progetto</a:t>
            </a:r>
          </a:p>
          <a:p>
            <a:pPr lvl="1" indent="457200" algn="just" defTabSz="685800">
              <a:lnSpc>
                <a:spcPct val="90000"/>
              </a:lnSpc>
              <a:defRPr sz="1400">
                <a:solidFill>
                  <a:srgbClr val="1C4598"/>
                </a:solidFill>
                <a:latin typeface="Arial"/>
                <a:ea typeface="Arial"/>
                <a:cs typeface="Arial"/>
                <a:sym typeface="Arial"/>
              </a:defRPr>
            </a:pPr>
            <a:r>
              <a:rPr dirty="0" smtClean="0"/>
              <a:t>Il </a:t>
            </a:r>
            <a:r>
              <a:rPr dirty="0"/>
              <a:t>nuovo Codice esclude di mettere a base di gara il progetto preliminare a favore di livelli di </a:t>
            </a:r>
            <a:r>
              <a:rPr dirty="0" err="1" smtClean="0"/>
              <a:t>progettazione</a:t>
            </a:r>
            <a:endParaRPr lang="it-IT" dirty="0" smtClean="0"/>
          </a:p>
          <a:p>
            <a:pPr lvl="1" indent="457200" algn="just" defTabSz="685800">
              <a:lnSpc>
                <a:spcPct val="90000"/>
              </a:lnSpc>
              <a:defRPr sz="1400">
                <a:solidFill>
                  <a:srgbClr val="1C4598"/>
                </a:solidFill>
                <a:latin typeface="Arial"/>
                <a:ea typeface="Arial"/>
                <a:cs typeface="Arial"/>
                <a:sym typeface="Arial"/>
              </a:defRPr>
            </a:pPr>
            <a:r>
              <a:rPr lang="it-IT" dirty="0" smtClean="0"/>
              <a:t>p</a:t>
            </a:r>
            <a:r>
              <a:rPr dirty="0" err="1" smtClean="0"/>
              <a:t>iù</a:t>
            </a:r>
            <a:r>
              <a:rPr dirty="0" smtClean="0"/>
              <a:t> </a:t>
            </a:r>
            <a:r>
              <a:rPr dirty="0"/>
              <a:t>avanzati</a:t>
            </a:r>
          </a:p>
        </p:txBody>
      </p:sp>
      <p:grpSp>
        <p:nvGrpSpPr>
          <p:cNvPr id="719" name="Group 719"/>
          <p:cNvGrpSpPr/>
          <p:nvPr/>
        </p:nvGrpSpPr>
        <p:grpSpPr>
          <a:xfrm>
            <a:off x="2059563" y="1050642"/>
            <a:ext cx="6974131" cy="854220"/>
            <a:chOff x="1949256" y="9184"/>
            <a:chExt cx="6974130" cy="854219"/>
          </a:xfrm>
        </p:grpSpPr>
        <p:sp>
          <p:nvSpPr>
            <p:cNvPr id="715" name="Shape 715"/>
            <p:cNvSpPr/>
            <p:nvPr/>
          </p:nvSpPr>
          <p:spPr>
            <a:xfrm>
              <a:off x="4141732" y="19685"/>
              <a:ext cx="2401252" cy="842408"/>
            </a:xfrm>
            <a:prstGeom prst="chevron">
              <a:avLst>
                <a:gd name="adj" fmla="val 49962"/>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ESECUZIONE</a:t>
              </a:r>
            </a:p>
          </p:txBody>
        </p:sp>
        <p:sp>
          <p:nvSpPr>
            <p:cNvPr id="716" name="Shape 716"/>
            <p:cNvSpPr/>
            <p:nvPr/>
          </p:nvSpPr>
          <p:spPr>
            <a:xfrm>
              <a:off x="6406565" y="22308"/>
              <a:ext cx="2516821" cy="841095"/>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SOLUZIONE CONTROVERSIE</a:t>
              </a:r>
            </a:p>
          </p:txBody>
        </p:sp>
        <p:sp>
          <p:nvSpPr>
            <p:cNvPr id="718" name="Shape 718"/>
            <p:cNvSpPr/>
            <p:nvPr/>
          </p:nvSpPr>
          <p:spPr>
            <a:xfrm>
              <a:off x="1949256" y="9184"/>
              <a:ext cx="2401252" cy="841096"/>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AFFIDAMENTO</a:t>
              </a:r>
            </a:p>
          </p:txBody>
        </p:sp>
      </p:grpSp>
      <p:sp>
        <p:nvSpPr>
          <p:cNvPr id="720" name="Shape 720"/>
          <p:cNvSpPr/>
          <p:nvPr/>
        </p:nvSpPr>
        <p:spPr>
          <a:xfrm rot="5400000" flipH="1">
            <a:off x="87907" y="2380456"/>
            <a:ext cx="417514" cy="382588"/>
          </a:xfrm>
          <a:prstGeom prst="rightArrow">
            <a:avLst>
              <a:gd name="adj1" fmla="val 50000"/>
              <a:gd name="adj2" fmla="val 50000"/>
            </a:avLst>
          </a:prstGeom>
          <a:solidFill>
            <a:srgbClr val="00B050"/>
          </a:solidFill>
          <a:ln w="12700">
            <a:miter lim="400000"/>
          </a:ln>
        </p:spPr>
        <p:txBody>
          <a:bodyPr lIns="45718" tIns="45718" rIns="45718" bIns="45718" anchor="ctr"/>
          <a:lstStyle/>
          <a:p>
            <a:pPr algn="r" defTabSz="914400">
              <a:lnSpc>
                <a:spcPct val="80000"/>
              </a:lnSpc>
              <a:defRPr sz="800"/>
            </a:pPr>
            <a:endParaRPr/>
          </a:p>
        </p:txBody>
      </p:sp>
      <p:sp>
        <p:nvSpPr>
          <p:cNvPr id="721" name="Shape 721"/>
          <p:cNvSpPr/>
          <p:nvPr/>
        </p:nvSpPr>
        <p:spPr>
          <a:xfrm rot="5400000" flipH="1">
            <a:off x="111856" y="4331119"/>
            <a:ext cx="417514" cy="382588"/>
          </a:xfrm>
          <a:prstGeom prst="rightArrow">
            <a:avLst>
              <a:gd name="adj1" fmla="val 50000"/>
              <a:gd name="adj2" fmla="val 50000"/>
            </a:avLst>
          </a:prstGeom>
          <a:solidFill>
            <a:srgbClr val="00B050"/>
          </a:solidFill>
          <a:ln w="12700">
            <a:miter lim="400000"/>
          </a:ln>
        </p:spPr>
        <p:txBody>
          <a:bodyPr lIns="45718" tIns="45718" rIns="45718" bIns="45718" anchor="ctr"/>
          <a:lstStyle/>
          <a:p>
            <a:pPr algn="r" defTabSz="914400">
              <a:lnSpc>
                <a:spcPct val="80000"/>
              </a:lnSpc>
              <a:defRPr sz="800"/>
            </a:pPr>
            <a:endParaRPr/>
          </a:p>
        </p:txBody>
      </p:sp>
      <p:sp>
        <p:nvSpPr>
          <p:cNvPr id="722" name="Shape 722"/>
          <p:cNvSpPr/>
          <p:nvPr/>
        </p:nvSpPr>
        <p:spPr>
          <a:xfrm rot="5400000">
            <a:off x="103405" y="3430783"/>
            <a:ext cx="417514" cy="382588"/>
          </a:xfrm>
          <a:prstGeom prst="rightArrow">
            <a:avLst>
              <a:gd name="adj1" fmla="val 50000"/>
              <a:gd name="adj2" fmla="val 50000"/>
            </a:avLst>
          </a:prstGeom>
          <a:solidFill>
            <a:srgbClr val="FF2C01"/>
          </a:solidFill>
          <a:ln w="12700">
            <a:miter lim="400000"/>
          </a:ln>
        </p:spPr>
        <p:txBody>
          <a:bodyPr lIns="45718" tIns="45718" rIns="45718" bIns="45718" anchor="ctr"/>
          <a:lstStyle/>
          <a:p>
            <a:pPr algn="r" defTabSz="914400">
              <a:lnSpc>
                <a:spcPct val="80000"/>
              </a:lnSpc>
              <a:defRPr sz="800"/>
            </a:pPr>
            <a:endParaRPr/>
          </a:p>
        </p:txBody>
      </p:sp>
      <p:sp>
        <p:nvSpPr>
          <p:cNvPr id="21" name="Shape 717"/>
          <p:cNvSpPr/>
          <p:nvPr/>
        </p:nvSpPr>
        <p:spPr>
          <a:xfrm>
            <a:off x="102164" y="1054255"/>
            <a:ext cx="2104703" cy="850281"/>
          </a:xfrm>
          <a:custGeom>
            <a:avLst/>
            <a:gdLst/>
            <a:ahLst/>
            <a:cxnLst>
              <a:cxn ang="0">
                <a:pos x="wd2" y="hd2"/>
              </a:cxn>
              <a:cxn ang="5400000">
                <a:pos x="wd2" y="hd2"/>
              </a:cxn>
              <a:cxn ang="10800000">
                <a:pos x="wd2" y="hd2"/>
              </a:cxn>
              <a:cxn ang="16200000">
                <a:pos x="wd2" y="hd2"/>
              </a:cxn>
            </a:cxnLst>
            <a:rect l="0" t="0" r="r" b="b"/>
            <a:pathLst>
              <a:path w="21600" h="21600" extrusionOk="0">
                <a:moveTo>
                  <a:pt x="17231" y="0"/>
                </a:moveTo>
                <a:lnTo>
                  <a:pt x="0" y="0"/>
                </a:lnTo>
                <a:lnTo>
                  <a:pt x="0" y="21600"/>
                </a:lnTo>
                <a:lnTo>
                  <a:pt x="17231" y="21600"/>
                </a:lnTo>
                <a:lnTo>
                  <a:pt x="21600" y="10800"/>
                </a:lnTo>
                <a:close/>
              </a:path>
            </a:pathLst>
          </a:custGeom>
          <a:solidFill>
            <a:srgbClr val="FEF011"/>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1C4598"/>
                </a:solidFill>
                <a:latin typeface="Arial"/>
                <a:ea typeface="Arial"/>
                <a:cs typeface="Arial"/>
                <a:sym typeface="Arial"/>
              </a:defRPr>
            </a:lvl1pPr>
          </a:lstStyle>
          <a:p>
            <a:r>
              <a:rPr dirty="0"/>
              <a:t>PIANIFICAZIONE E PROGETTAZIONE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14">
                                            <p:txEl>
                                              <p:pRg st="0" end="0"/>
                                            </p:txEl>
                                          </p:spTgt>
                                        </p:tgtEl>
                                        <p:attrNameLst>
                                          <p:attrName>style.visibility</p:attrName>
                                        </p:attrNameLst>
                                      </p:cBhvr>
                                      <p:to>
                                        <p:strVal val="visible"/>
                                      </p:to>
                                    </p:set>
                                    <p:animEffect transition="in" filter="wipe(left)">
                                      <p:cBhvr>
                                        <p:cTn id="13" dur="500"/>
                                        <p:tgtEl>
                                          <p:spTgt spid="714">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20"/>
                                        </p:tgtEl>
                                        <p:attrNameLst>
                                          <p:attrName>style.visibility</p:attrName>
                                        </p:attrNameLst>
                                      </p:cBhvr>
                                      <p:to>
                                        <p:strVal val="visible"/>
                                      </p:to>
                                    </p:set>
                                    <p:anim calcmode="lin" valueType="num">
                                      <p:cBhvr>
                                        <p:cTn id="17" dur="500" fill="hold"/>
                                        <p:tgtEl>
                                          <p:spTgt spid="720"/>
                                        </p:tgtEl>
                                        <p:attrNameLst>
                                          <p:attrName>ppt_w</p:attrName>
                                        </p:attrNameLst>
                                      </p:cBhvr>
                                      <p:tavLst>
                                        <p:tav tm="0">
                                          <p:val>
                                            <p:fltVal val="0"/>
                                          </p:val>
                                        </p:tav>
                                        <p:tav tm="100000">
                                          <p:val>
                                            <p:strVal val="#ppt_w"/>
                                          </p:val>
                                        </p:tav>
                                      </p:tavLst>
                                    </p:anim>
                                    <p:anim calcmode="lin" valueType="num">
                                      <p:cBhvr>
                                        <p:cTn id="18" dur="500" fill="hold"/>
                                        <p:tgtEl>
                                          <p:spTgt spid="720"/>
                                        </p:tgtEl>
                                        <p:attrNameLst>
                                          <p:attrName>ppt_h</p:attrName>
                                        </p:attrNameLst>
                                      </p:cBhvr>
                                      <p:tavLst>
                                        <p:tav tm="0">
                                          <p:val>
                                            <p:fltVal val="0"/>
                                          </p:val>
                                        </p:tav>
                                        <p:tav tm="100000">
                                          <p:val>
                                            <p:strVal val="#ppt_h"/>
                                          </p:val>
                                        </p:tav>
                                      </p:tavLst>
                                    </p:anim>
                                    <p:animEffect transition="in" filter="fade">
                                      <p:cBhvr>
                                        <p:cTn id="19" dur="500"/>
                                        <p:tgtEl>
                                          <p:spTgt spid="720"/>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14">
                                            <p:txEl>
                                              <p:pRg st="2" end="2"/>
                                            </p:txEl>
                                          </p:spTgt>
                                        </p:tgtEl>
                                        <p:attrNameLst>
                                          <p:attrName>style.visibility</p:attrName>
                                        </p:attrNameLst>
                                      </p:cBhvr>
                                      <p:to>
                                        <p:strVal val="visible"/>
                                      </p:to>
                                    </p:set>
                                    <p:animEffect transition="in" filter="wipe(left)">
                                      <p:cBhvr>
                                        <p:cTn id="23" dur="500"/>
                                        <p:tgtEl>
                                          <p:spTgt spid="714">
                                            <p:txEl>
                                              <p:pRg st="2" end="2"/>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14">
                                            <p:txEl>
                                              <p:pRg st="3" end="3"/>
                                            </p:txEl>
                                          </p:spTgt>
                                        </p:tgtEl>
                                        <p:attrNameLst>
                                          <p:attrName>style.visibility</p:attrName>
                                        </p:attrNameLst>
                                      </p:cBhvr>
                                      <p:to>
                                        <p:strVal val="visible"/>
                                      </p:to>
                                    </p:set>
                                    <p:animEffect transition="in" filter="wipe(left)">
                                      <p:cBhvr>
                                        <p:cTn id="27" dur="500"/>
                                        <p:tgtEl>
                                          <p:spTgt spid="714">
                                            <p:txEl>
                                              <p:pRg st="3" end="3"/>
                                            </p:txEl>
                                          </p:spTgt>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14">
                                            <p:txEl>
                                              <p:pRg st="5" end="5"/>
                                            </p:txEl>
                                          </p:spTgt>
                                        </p:tgtEl>
                                        <p:attrNameLst>
                                          <p:attrName>style.visibility</p:attrName>
                                        </p:attrNameLst>
                                      </p:cBhvr>
                                      <p:to>
                                        <p:strVal val="visible"/>
                                      </p:to>
                                    </p:set>
                                    <p:animEffect transition="in" filter="wipe(left)">
                                      <p:cBhvr>
                                        <p:cTn id="31" dur="500"/>
                                        <p:tgtEl>
                                          <p:spTgt spid="714">
                                            <p:txEl>
                                              <p:pRg st="5" end="5"/>
                                            </p:txEl>
                                          </p:spTgt>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722"/>
                                        </p:tgtEl>
                                        <p:attrNameLst>
                                          <p:attrName>style.visibility</p:attrName>
                                        </p:attrNameLst>
                                      </p:cBhvr>
                                      <p:to>
                                        <p:strVal val="visible"/>
                                      </p:to>
                                    </p:set>
                                    <p:anim calcmode="lin" valueType="num">
                                      <p:cBhvr>
                                        <p:cTn id="35" dur="500" fill="hold"/>
                                        <p:tgtEl>
                                          <p:spTgt spid="722"/>
                                        </p:tgtEl>
                                        <p:attrNameLst>
                                          <p:attrName>ppt_w</p:attrName>
                                        </p:attrNameLst>
                                      </p:cBhvr>
                                      <p:tavLst>
                                        <p:tav tm="0">
                                          <p:val>
                                            <p:fltVal val="0"/>
                                          </p:val>
                                        </p:tav>
                                        <p:tav tm="100000">
                                          <p:val>
                                            <p:strVal val="#ppt_w"/>
                                          </p:val>
                                        </p:tav>
                                      </p:tavLst>
                                    </p:anim>
                                    <p:anim calcmode="lin" valueType="num">
                                      <p:cBhvr>
                                        <p:cTn id="36" dur="500" fill="hold"/>
                                        <p:tgtEl>
                                          <p:spTgt spid="722"/>
                                        </p:tgtEl>
                                        <p:attrNameLst>
                                          <p:attrName>ppt_h</p:attrName>
                                        </p:attrNameLst>
                                      </p:cBhvr>
                                      <p:tavLst>
                                        <p:tav tm="0">
                                          <p:val>
                                            <p:fltVal val="0"/>
                                          </p:val>
                                        </p:tav>
                                        <p:tav tm="100000">
                                          <p:val>
                                            <p:strVal val="#ppt_h"/>
                                          </p:val>
                                        </p:tav>
                                      </p:tavLst>
                                    </p:anim>
                                    <p:animEffect transition="in" filter="fade">
                                      <p:cBhvr>
                                        <p:cTn id="37" dur="500"/>
                                        <p:tgtEl>
                                          <p:spTgt spid="722"/>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714">
                                            <p:txEl>
                                              <p:pRg st="7" end="7"/>
                                            </p:txEl>
                                          </p:spTgt>
                                        </p:tgtEl>
                                        <p:attrNameLst>
                                          <p:attrName>style.visibility</p:attrName>
                                        </p:attrNameLst>
                                      </p:cBhvr>
                                      <p:to>
                                        <p:strVal val="visible"/>
                                      </p:to>
                                    </p:set>
                                    <p:animEffect transition="in" filter="wipe(left)">
                                      <p:cBhvr>
                                        <p:cTn id="41" dur="500"/>
                                        <p:tgtEl>
                                          <p:spTgt spid="714">
                                            <p:txEl>
                                              <p:pRg st="7" end="7"/>
                                            </p:txEl>
                                          </p:spTgt>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714">
                                            <p:txEl>
                                              <p:pRg st="8" end="8"/>
                                            </p:txEl>
                                          </p:spTgt>
                                        </p:tgtEl>
                                        <p:attrNameLst>
                                          <p:attrName>style.visibility</p:attrName>
                                        </p:attrNameLst>
                                      </p:cBhvr>
                                      <p:to>
                                        <p:strVal val="visible"/>
                                      </p:to>
                                    </p:set>
                                    <p:animEffect transition="in" filter="wipe(left)">
                                      <p:cBhvr>
                                        <p:cTn id="45" dur="500"/>
                                        <p:tgtEl>
                                          <p:spTgt spid="714">
                                            <p:txEl>
                                              <p:pRg st="8" end="8"/>
                                            </p:txEl>
                                          </p:spTgt>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714">
                                            <p:txEl>
                                              <p:pRg st="10" end="10"/>
                                            </p:txEl>
                                          </p:spTgt>
                                        </p:tgtEl>
                                        <p:attrNameLst>
                                          <p:attrName>style.visibility</p:attrName>
                                        </p:attrNameLst>
                                      </p:cBhvr>
                                      <p:to>
                                        <p:strVal val="visible"/>
                                      </p:to>
                                    </p:set>
                                    <p:animEffect transition="in" filter="wipe(left)">
                                      <p:cBhvr>
                                        <p:cTn id="49" dur="500"/>
                                        <p:tgtEl>
                                          <p:spTgt spid="714">
                                            <p:txEl>
                                              <p:pRg st="10" end="10"/>
                                            </p:txEl>
                                          </p:spTgt>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721"/>
                                        </p:tgtEl>
                                        <p:attrNameLst>
                                          <p:attrName>style.visibility</p:attrName>
                                        </p:attrNameLst>
                                      </p:cBhvr>
                                      <p:to>
                                        <p:strVal val="visible"/>
                                      </p:to>
                                    </p:set>
                                    <p:anim calcmode="lin" valueType="num">
                                      <p:cBhvr>
                                        <p:cTn id="53" dur="500" fill="hold"/>
                                        <p:tgtEl>
                                          <p:spTgt spid="721"/>
                                        </p:tgtEl>
                                        <p:attrNameLst>
                                          <p:attrName>ppt_w</p:attrName>
                                        </p:attrNameLst>
                                      </p:cBhvr>
                                      <p:tavLst>
                                        <p:tav tm="0">
                                          <p:val>
                                            <p:fltVal val="0"/>
                                          </p:val>
                                        </p:tav>
                                        <p:tav tm="100000">
                                          <p:val>
                                            <p:strVal val="#ppt_w"/>
                                          </p:val>
                                        </p:tav>
                                      </p:tavLst>
                                    </p:anim>
                                    <p:anim calcmode="lin" valueType="num">
                                      <p:cBhvr>
                                        <p:cTn id="54" dur="500" fill="hold"/>
                                        <p:tgtEl>
                                          <p:spTgt spid="721"/>
                                        </p:tgtEl>
                                        <p:attrNameLst>
                                          <p:attrName>ppt_h</p:attrName>
                                        </p:attrNameLst>
                                      </p:cBhvr>
                                      <p:tavLst>
                                        <p:tav tm="0">
                                          <p:val>
                                            <p:fltVal val="0"/>
                                          </p:val>
                                        </p:tav>
                                        <p:tav tm="100000">
                                          <p:val>
                                            <p:strVal val="#ppt_h"/>
                                          </p:val>
                                        </p:tav>
                                      </p:tavLst>
                                    </p:anim>
                                    <p:animEffect transition="in" filter="fade">
                                      <p:cBhvr>
                                        <p:cTn id="55" dur="500"/>
                                        <p:tgtEl>
                                          <p:spTgt spid="721"/>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714">
                                            <p:txEl>
                                              <p:pRg st="11" end="11"/>
                                            </p:txEl>
                                          </p:spTgt>
                                        </p:tgtEl>
                                        <p:attrNameLst>
                                          <p:attrName>style.visibility</p:attrName>
                                        </p:attrNameLst>
                                      </p:cBhvr>
                                      <p:to>
                                        <p:strVal val="visible"/>
                                      </p:to>
                                    </p:set>
                                    <p:animEffect transition="in" filter="wipe(left)">
                                      <p:cBhvr>
                                        <p:cTn id="59" dur="500"/>
                                        <p:tgtEl>
                                          <p:spTgt spid="714">
                                            <p:txEl>
                                              <p:pRg st="11" end="11"/>
                                            </p:txEl>
                                          </p:spTgt>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714">
                                            <p:txEl>
                                              <p:pRg st="12" end="12"/>
                                            </p:txEl>
                                          </p:spTgt>
                                        </p:tgtEl>
                                        <p:attrNameLst>
                                          <p:attrName>style.visibility</p:attrName>
                                        </p:attrNameLst>
                                      </p:cBhvr>
                                      <p:to>
                                        <p:strVal val="visible"/>
                                      </p:to>
                                    </p:set>
                                    <p:animEffect transition="in" filter="wipe(left)">
                                      <p:cBhvr>
                                        <p:cTn id="63" dur="500"/>
                                        <p:tgtEl>
                                          <p:spTgt spid="7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 grpId="0" animBg="1"/>
      <p:bldP spid="721" grpId="0" animBg="1"/>
      <p:bldP spid="722"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p:nvPr/>
        </p:nvSpPr>
        <p:spPr>
          <a:xfrm>
            <a:off x="116708" y="1881305"/>
            <a:ext cx="8923285" cy="290386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85750" indent="-285750" algn="just">
              <a:lnSpc>
                <a:spcPct val="90000"/>
              </a:lnSpc>
              <a:buSzPct val="100000"/>
              <a:buFont typeface="Arial"/>
              <a:buChar char="►"/>
              <a:defRPr>
                <a:solidFill>
                  <a:srgbClr val="1C4598"/>
                </a:solidFill>
                <a:latin typeface="Arial"/>
                <a:ea typeface="Arial"/>
                <a:cs typeface="Arial"/>
                <a:sym typeface="Arial"/>
              </a:defRPr>
            </a:pPr>
            <a:r>
              <a:rPr dirty="0"/>
              <a:t>Riduzione tempi di affidamento</a:t>
            </a:r>
          </a:p>
          <a:p>
            <a:pPr lvl="1" indent="358775" algn="just">
              <a:lnSpc>
                <a:spcPct val="90000"/>
              </a:lnSpc>
              <a:defRPr sz="1200">
                <a:solidFill>
                  <a:srgbClr val="1C4598"/>
                </a:solidFill>
                <a:latin typeface="Arial"/>
                <a:ea typeface="Arial"/>
                <a:cs typeface="Arial"/>
                <a:sym typeface="Arial"/>
              </a:defRPr>
            </a:pPr>
            <a:endParaRPr dirty="0"/>
          </a:p>
          <a:p>
            <a:pPr lvl="1" indent="457200" algn="just">
              <a:lnSpc>
                <a:spcPct val="90000"/>
              </a:lnSpc>
              <a:defRPr sz="1400" b="1">
                <a:solidFill>
                  <a:srgbClr val="1C4598"/>
                </a:solidFill>
                <a:latin typeface="Arial"/>
                <a:ea typeface="Arial"/>
                <a:cs typeface="Arial"/>
                <a:sym typeface="Arial"/>
              </a:defRPr>
            </a:pPr>
            <a:r>
              <a:rPr sz="1300" dirty="0"/>
              <a:t>Semplificazione del procedimento di </a:t>
            </a:r>
            <a:r>
              <a:rPr sz="1300" dirty="0" err="1" smtClean="0"/>
              <a:t>affidamento</a:t>
            </a:r>
            <a:r>
              <a:rPr lang="it-IT" sz="1300" b="0" dirty="0" smtClean="0"/>
              <a:t>: </a:t>
            </a:r>
            <a:r>
              <a:rPr sz="1300" b="0" dirty="0" err="1" smtClean="0"/>
              <a:t>minori</a:t>
            </a:r>
            <a:r>
              <a:rPr sz="1300" b="0" dirty="0" smtClean="0"/>
              <a:t> </a:t>
            </a:r>
            <a:r>
              <a:rPr sz="1300" b="0" dirty="0"/>
              <a:t>adempimenti a cura della stazione appaltante, </a:t>
            </a:r>
            <a:r>
              <a:rPr lang="it-IT" sz="1300" b="0" dirty="0" smtClean="0"/>
              <a:t>	</a:t>
            </a:r>
            <a:r>
              <a:rPr sz="1300" b="0" dirty="0" err="1" smtClean="0"/>
              <a:t>riduzione</a:t>
            </a:r>
            <a:r>
              <a:rPr sz="1300" b="0" dirty="0" smtClean="0"/>
              <a:t> </a:t>
            </a:r>
            <a:r>
              <a:rPr sz="1300" b="0" dirty="0"/>
              <a:t>dei termini di presentazione delle offerte/domande di partecipazione, eliminazione del </a:t>
            </a:r>
            <a:r>
              <a:rPr sz="1300" b="0" dirty="0" err="1"/>
              <a:t>sorteggio</a:t>
            </a:r>
            <a:r>
              <a:rPr sz="1300" b="0" dirty="0"/>
              <a:t> </a:t>
            </a:r>
            <a:r>
              <a:rPr sz="1300" b="0" dirty="0" smtClean="0"/>
              <a:t>per </a:t>
            </a:r>
            <a:r>
              <a:rPr sz="1300" b="0" dirty="0"/>
              <a:t>la </a:t>
            </a:r>
            <a:r>
              <a:rPr lang="it-IT" sz="1300" b="0" dirty="0" smtClean="0"/>
              <a:t>	</a:t>
            </a:r>
            <a:r>
              <a:rPr sz="1300" b="0" dirty="0" err="1" smtClean="0"/>
              <a:t>verifica</a:t>
            </a:r>
            <a:r>
              <a:rPr sz="1300" b="0" dirty="0" smtClean="0"/>
              <a:t> </a:t>
            </a:r>
            <a:r>
              <a:rPr sz="1300" b="0" dirty="0"/>
              <a:t>dei requisiti, semplificazione del procedimento di verifica dell’anomalia, documento di </a:t>
            </a:r>
            <a:r>
              <a:rPr sz="1300" b="0" dirty="0" err="1"/>
              <a:t>gara</a:t>
            </a:r>
            <a:r>
              <a:rPr sz="1300" b="0" dirty="0"/>
              <a:t> </a:t>
            </a:r>
            <a:r>
              <a:rPr lang="it-IT" sz="1300" b="0" dirty="0" smtClean="0"/>
              <a:t>	</a:t>
            </a:r>
            <a:r>
              <a:rPr sz="1300" b="0" dirty="0" err="1" smtClean="0"/>
              <a:t>unico</a:t>
            </a:r>
            <a:r>
              <a:rPr sz="1300" b="0" dirty="0" smtClean="0"/>
              <a:t> </a:t>
            </a:r>
            <a:r>
              <a:rPr sz="1300" b="0" dirty="0" err="1"/>
              <a:t>europeo</a:t>
            </a:r>
            <a:r>
              <a:rPr sz="1300" b="0" dirty="0"/>
              <a:t> </a:t>
            </a:r>
            <a:r>
              <a:rPr lang="it-IT" sz="1300" b="0" dirty="0" smtClean="0"/>
              <a:t>	</a:t>
            </a:r>
            <a:r>
              <a:rPr sz="1300" b="0" dirty="0" smtClean="0"/>
              <a:t>per </a:t>
            </a:r>
            <a:r>
              <a:rPr sz="1300" b="0" dirty="0"/>
              <a:t>l’attestazione </a:t>
            </a:r>
            <a:r>
              <a:rPr sz="1300" b="0" dirty="0" err="1"/>
              <a:t>dei</a:t>
            </a:r>
            <a:r>
              <a:rPr sz="1300" b="0" dirty="0"/>
              <a:t> </a:t>
            </a:r>
            <a:r>
              <a:rPr sz="1300" b="0" dirty="0" err="1" smtClean="0"/>
              <a:t>requisiti</a:t>
            </a:r>
            <a:endParaRPr sz="1300" b="0" dirty="0"/>
          </a:p>
          <a:p>
            <a:pPr lvl="1" indent="457200" algn="just">
              <a:lnSpc>
                <a:spcPct val="90000"/>
              </a:lnSpc>
              <a:defRPr sz="1400">
                <a:solidFill>
                  <a:srgbClr val="1C4598"/>
                </a:solidFill>
                <a:latin typeface="Arial"/>
                <a:ea typeface="Arial"/>
                <a:cs typeface="Arial"/>
                <a:sym typeface="Arial"/>
              </a:defRPr>
            </a:pPr>
            <a:endParaRPr sz="1000" b="0" dirty="0"/>
          </a:p>
          <a:p>
            <a:pPr lvl="1" indent="457200" algn="just">
              <a:lnSpc>
                <a:spcPct val="90000"/>
              </a:lnSpc>
              <a:defRPr sz="1400" b="1">
                <a:solidFill>
                  <a:srgbClr val="1C4598"/>
                </a:solidFill>
                <a:latin typeface="Arial"/>
                <a:ea typeface="Arial"/>
                <a:cs typeface="Arial"/>
                <a:sym typeface="Arial"/>
              </a:defRPr>
            </a:pPr>
            <a:r>
              <a:rPr sz="1300" dirty="0"/>
              <a:t>Digitalizzazione </a:t>
            </a:r>
            <a:r>
              <a:rPr sz="1300" dirty="0" err="1"/>
              <a:t>delle</a:t>
            </a:r>
            <a:r>
              <a:rPr sz="1300" dirty="0"/>
              <a:t> </a:t>
            </a:r>
            <a:r>
              <a:rPr sz="1300" dirty="0" err="1" smtClean="0"/>
              <a:t>gare</a:t>
            </a:r>
            <a:r>
              <a:rPr lang="it-IT" sz="1300" b="0" dirty="0" smtClean="0"/>
              <a:t>: incentivate le </a:t>
            </a:r>
            <a:r>
              <a:rPr sz="1300" b="0" dirty="0" smtClean="0"/>
              <a:t>procedure </a:t>
            </a:r>
            <a:r>
              <a:rPr sz="1300" b="0" dirty="0"/>
              <a:t>di </a:t>
            </a:r>
            <a:r>
              <a:rPr sz="1300" b="0" dirty="0" err="1"/>
              <a:t>affidamento</a:t>
            </a:r>
            <a:r>
              <a:rPr sz="1300" b="0" dirty="0"/>
              <a:t> </a:t>
            </a:r>
            <a:r>
              <a:rPr sz="1300" b="0" dirty="0" err="1" smtClean="0"/>
              <a:t>telematiche</a:t>
            </a:r>
            <a:endParaRPr sz="1300" b="0" dirty="0"/>
          </a:p>
          <a:p>
            <a:pPr lvl="1" indent="457200" algn="just">
              <a:lnSpc>
                <a:spcPct val="90000"/>
              </a:lnSpc>
              <a:defRPr sz="1400">
                <a:solidFill>
                  <a:srgbClr val="1C4598"/>
                </a:solidFill>
                <a:latin typeface="Arial"/>
                <a:ea typeface="Arial"/>
                <a:cs typeface="Arial"/>
                <a:sym typeface="Arial"/>
              </a:defRPr>
            </a:pPr>
            <a:endParaRPr sz="1000" b="0" dirty="0"/>
          </a:p>
          <a:p>
            <a:pPr lvl="1" indent="457200" algn="just">
              <a:lnSpc>
                <a:spcPct val="90000"/>
              </a:lnSpc>
              <a:defRPr sz="1400" b="1">
                <a:solidFill>
                  <a:srgbClr val="1C4598"/>
                </a:solidFill>
                <a:latin typeface="Arial"/>
                <a:ea typeface="Arial"/>
                <a:cs typeface="Arial"/>
                <a:sym typeface="Arial"/>
              </a:defRPr>
            </a:pPr>
            <a:r>
              <a:rPr sz="1300" dirty="0" err="1" smtClean="0"/>
              <a:t>Utilizzo</a:t>
            </a:r>
            <a:r>
              <a:rPr lang="it-IT" sz="1300" dirty="0"/>
              <a:t> </a:t>
            </a:r>
            <a:r>
              <a:rPr sz="1300" dirty="0" err="1" smtClean="0"/>
              <a:t>Accordo</a:t>
            </a:r>
            <a:r>
              <a:rPr sz="1300" dirty="0" smtClean="0"/>
              <a:t> </a:t>
            </a:r>
            <a:r>
              <a:rPr sz="1300" dirty="0"/>
              <a:t>Quadro </a:t>
            </a:r>
            <a:r>
              <a:rPr sz="1300" dirty="0" err="1"/>
              <a:t>senza</a:t>
            </a:r>
            <a:r>
              <a:rPr sz="1300" dirty="0"/>
              <a:t> </a:t>
            </a:r>
            <a:r>
              <a:rPr sz="1300" dirty="0" err="1" smtClean="0"/>
              <a:t>limitazioni</a:t>
            </a:r>
            <a:r>
              <a:rPr lang="it-IT" sz="1300" b="0" dirty="0" smtClean="0"/>
              <a:t>: </a:t>
            </a:r>
            <a:r>
              <a:rPr sz="1300" b="0" dirty="0" err="1" smtClean="0"/>
              <a:t>il</a:t>
            </a:r>
            <a:r>
              <a:rPr sz="1300" b="0" dirty="0" smtClean="0"/>
              <a:t> </a:t>
            </a:r>
            <a:r>
              <a:rPr sz="1300" b="0" dirty="0"/>
              <a:t>nuovo Codice amplia la possibilità di </a:t>
            </a:r>
            <a:r>
              <a:rPr sz="1300" b="0" dirty="0" err="1"/>
              <a:t>ricorso</a:t>
            </a:r>
            <a:r>
              <a:rPr sz="1300" b="0" dirty="0"/>
              <a:t> </a:t>
            </a:r>
            <a:r>
              <a:rPr sz="1300" b="0" dirty="0" smtClean="0"/>
              <a:t>all’</a:t>
            </a:r>
            <a:r>
              <a:rPr lang="it-IT" sz="1300" b="0" dirty="0" smtClean="0"/>
              <a:t>A</a:t>
            </a:r>
            <a:r>
              <a:rPr sz="1300" b="0" dirty="0" err="1" smtClean="0"/>
              <a:t>ccordo</a:t>
            </a:r>
            <a:r>
              <a:rPr sz="1300" b="0" dirty="0" smtClean="0"/>
              <a:t> </a:t>
            </a:r>
            <a:r>
              <a:rPr lang="it-IT" sz="1300" b="0" dirty="0" smtClean="0"/>
              <a:t>Q</a:t>
            </a:r>
            <a:r>
              <a:rPr sz="1300" b="0" dirty="0" err="1" smtClean="0"/>
              <a:t>uadro</a:t>
            </a:r>
            <a:r>
              <a:rPr sz="1300" b="0" dirty="0" smtClean="0"/>
              <a:t> </a:t>
            </a:r>
            <a:r>
              <a:rPr lang="it-IT" sz="1300" b="0" dirty="0" smtClean="0"/>
              <a:t>	</a:t>
            </a:r>
            <a:r>
              <a:rPr sz="1300" b="0" dirty="0" err="1" smtClean="0"/>
              <a:t>superando</a:t>
            </a:r>
            <a:r>
              <a:rPr sz="1300" b="0" dirty="0" smtClean="0"/>
              <a:t> </a:t>
            </a:r>
            <a:r>
              <a:rPr sz="1300" b="0" dirty="0"/>
              <a:t>i limiti previsti dalla previgente normativa (che lo escludeva per la progettazione e per </a:t>
            </a:r>
            <a:r>
              <a:rPr sz="1300" b="0" dirty="0" err="1"/>
              <a:t>i</a:t>
            </a:r>
            <a:r>
              <a:rPr sz="1300" b="0" dirty="0"/>
              <a:t> </a:t>
            </a:r>
            <a:r>
              <a:rPr sz="1300" b="0" dirty="0" err="1" smtClean="0"/>
              <a:t>servizi</a:t>
            </a:r>
            <a:r>
              <a:rPr sz="1300" b="0" dirty="0" smtClean="0"/>
              <a:t> </a:t>
            </a:r>
            <a:r>
              <a:rPr sz="1300" b="0" dirty="0"/>
              <a:t>di </a:t>
            </a:r>
            <a:r>
              <a:rPr sz="1300" b="0" dirty="0" err="1"/>
              <a:t>natura</a:t>
            </a:r>
            <a:r>
              <a:rPr sz="1300" b="0" dirty="0"/>
              <a:t> </a:t>
            </a:r>
            <a:r>
              <a:rPr lang="it-IT" sz="1300" b="0" dirty="0" smtClean="0"/>
              <a:t>	</a:t>
            </a:r>
            <a:r>
              <a:rPr sz="1300" b="0" dirty="0" err="1" smtClean="0"/>
              <a:t>intellettuale</a:t>
            </a:r>
            <a:r>
              <a:rPr sz="1300" b="0" dirty="0" smtClean="0"/>
              <a:t>)  </a:t>
            </a:r>
            <a:endParaRPr lang="it-IT" sz="1300" b="0" dirty="0" smtClean="0"/>
          </a:p>
          <a:p>
            <a:pPr lvl="1" indent="457200" algn="just">
              <a:lnSpc>
                <a:spcPct val="90000"/>
              </a:lnSpc>
              <a:defRPr sz="1400" b="1">
                <a:solidFill>
                  <a:srgbClr val="1C4598"/>
                </a:solidFill>
                <a:latin typeface="Arial"/>
                <a:ea typeface="Arial"/>
                <a:cs typeface="Arial"/>
                <a:sym typeface="Arial"/>
              </a:defRPr>
            </a:pPr>
            <a:endParaRPr lang="it-IT" sz="1000" dirty="0"/>
          </a:p>
          <a:p>
            <a:pPr lvl="1" indent="457200" algn="just">
              <a:lnSpc>
                <a:spcPct val="90000"/>
              </a:lnSpc>
              <a:defRPr sz="1400" b="1">
                <a:solidFill>
                  <a:srgbClr val="1C4598"/>
                </a:solidFill>
                <a:latin typeface="Arial"/>
                <a:ea typeface="Arial"/>
                <a:cs typeface="Arial"/>
                <a:sym typeface="Arial"/>
              </a:defRPr>
            </a:pPr>
            <a:r>
              <a:rPr lang="it-IT" sz="1300" dirty="0" smtClean="0"/>
              <a:t>Offerte anomale</a:t>
            </a:r>
            <a:r>
              <a:rPr sz="1300" b="0" dirty="0" smtClean="0"/>
              <a:t>: </a:t>
            </a:r>
            <a:r>
              <a:rPr lang="it-IT" sz="1300" b="0" dirty="0" smtClean="0"/>
              <a:t>l’analisi dell’anomalia è una grossa discrezionalità lasciata alla Stazione Appaltante e comporta 	lunghi periodi di analisi. Dovrebbe essere prevista solo in casi eccezionali e non sistematicamente come avviene 	oggi. </a:t>
            </a:r>
            <a:r>
              <a:rPr lang="it-IT" sz="1300" b="1" dirty="0" smtClean="0"/>
              <a:t>Anas ha proposto una revisione della formula di calcolo dell’anomalia</a:t>
            </a:r>
            <a:r>
              <a:rPr lang="it-IT" b="0" dirty="0" smtClean="0"/>
              <a:t>.</a:t>
            </a:r>
            <a:endParaRPr b="0" dirty="0"/>
          </a:p>
        </p:txBody>
      </p:sp>
      <p:grpSp>
        <p:nvGrpSpPr>
          <p:cNvPr id="728" name="Group 728"/>
          <p:cNvGrpSpPr/>
          <p:nvPr/>
        </p:nvGrpSpPr>
        <p:grpSpPr>
          <a:xfrm>
            <a:off x="5806621" y="4825562"/>
            <a:ext cx="3648952" cy="280175"/>
            <a:chOff x="0" y="0"/>
            <a:chExt cx="3648950" cy="280173"/>
          </a:xfrm>
        </p:grpSpPr>
        <p:sp>
          <p:nvSpPr>
            <p:cNvPr id="725" name="Shape 725"/>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726" name="Shape 726"/>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rPr dirty="0"/>
                <a:t>Il </a:t>
              </a:r>
              <a:r>
                <a:rPr dirty="0" err="1"/>
                <a:t>nuovo</a:t>
              </a:r>
              <a:r>
                <a:rPr dirty="0"/>
                <a:t> </a:t>
              </a:r>
              <a:r>
                <a:rPr dirty="0" err="1"/>
                <a:t>Codice</a:t>
              </a:r>
              <a:r>
                <a:rPr dirty="0"/>
                <a:t> </a:t>
              </a:r>
              <a:r>
                <a:rPr dirty="0" err="1"/>
                <a:t>Appalti</a:t>
              </a:r>
              <a:r>
                <a:rPr dirty="0"/>
                <a:t> - Roma, 30 </a:t>
              </a:r>
              <a:r>
                <a:rPr dirty="0" err="1"/>
                <a:t>marzo</a:t>
              </a:r>
              <a:r>
                <a:rPr dirty="0"/>
                <a:t> 2016</a:t>
              </a:r>
            </a:p>
          </p:txBody>
        </p:sp>
        <p:sp>
          <p:nvSpPr>
            <p:cNvPr id="727" name="Shape 727"/>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729" name="Shape 729"/>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730"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731" name="Shape 731"/>
          <p:cNvSpPr/>
          <p:nvPr/>
        </p:nvSpPr>
        <p:spPr>
          <a:xfrm flipV="1">
            <a:off x="-260173" y="4831805"/>
            <a:ext cx="4105797"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732" name="Shape 732"/>
          <p:cNvSpPr/>
          <p:nvPr/>
        </p:nvSpPr>
        <p:spPr>
          <a:xfrm>
            <a:off x="4470492" y="4821239"/>
            <a:ext cx="203021"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t>7</a:t>
            </a:r>
          </a:p>
        </p:txBody>
      </p:sp>
      <p:sp>
        <p:nvSpPr>
          <p:cNvPr id="733" name="Shape 733"/>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734" name="Shape 734"/>
          <p:cNvSpPr/>
          <p:nvPr/>
        </p:nvSpPr>
        <p:spPr>
          <a:xfrm>
            <a:off x="800102" y="436010"/>
            <a:ext cx="7030574"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err="1"/>
              <a:t>obiettivi</a:t>
            </a:r>
            <a:r>
              <a:rPr dirty="0"/>
              <a:t> e </a:t>
            </a:r>
            <a:r>
              <a:rPr dirty="0" err="1"/>
              <a:t>nuovo</a:t>
            </a:r>
            <a:r>
              <a:rPr dirty="0"/>
              <a:t> </a:t>
            </a:r>
            <a:r>
              <a:rPr dirty="0" err="1"/>
              <a:t>Codice</a:t>
            </a:r>
            <a:r>
              <a:rPr dirty="0"/>
              <a:t> </a:t>
            </a:r>
            <a:r>
              <a:rPr dirty="0" err="1"/>
              <a:t>Appalti</a:t>
            </a:r>
            <a:endParaRPr dirty="0"/>
          </a:p>
        </p:txBody>
      </p:sp>
      <p:grpSp>
        <p:nvGrpSpPr>
          <p:cNvPr id="739" name="Group 739"/>
          <p:cNvGrpSpPr/>
          <p:nvPr/>
        </p:nvGrpSpPr>
        <p:grpSpPr>
          <a:xfrm>
            <a:off x="110307" y="1041458"/>
            <a:ext cx="8923387" cy="863404"/>
            <a:chOff x="0" y="0"/>
            <a:chExt cx="8923386" cy="863403"/>
          </a:xfrm>
        </p:grpSpPr>
        <p:sp>
          <p:nvSpPr>
            <p:cNvPr id="735" name="Shape 735"/>
            <p:cNvSpPr/>
            <p:nvPr/>
          </p:nvSpPr>
          <p:spPr>
            <a:xfrm>
              <a:off x="4141732" y="19685"/>
              <a:ext cx="2401251" cy="842408"/>
            </a:xfrm>
            <a:prstGeom prst="chevron">
              <a:avLst>
                <a:gd name="adj" fmla="val 49962"/>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rPr dirty="0"/>
                <a:t>ESECUZIONE</a:t>
              </a:r>
            </a:p>
          </p:txBody>
        </p:sp>
        <p:sp>
          <p:nvSpPr>
            <p:cNvPr id="736" name="Shape 736"/>
            <p:cNvSpPr/>
            <p:nvPr/>
          </p:nvSpPr>
          <p:spPr>
            <a:xfrm>
              <a:off x="0" y="0"/>
              <a:ext cx="2104703" cy="850280"/>
            </a:xfrm>
            <a:custGeom>
              <a:avLst/>
              <a:gdLst/>
              <a:ahLst/>
              <a:cxnLst>
                <a:cxn ang="0">
                  <a:pos x="wd2" y="hd2"/>
                </a:cxn>
                <a:cxn ang="5400000">
                  <a:pos x="wd2" y="hd2"/>
                </a:cxn>
                <a:cxn ang="10800000">
                  <a:pos x="wd2" y="hd2"/>
                </a:cxn>
                <a:cxn ang="16200000">
                  <a:pos x="wd2" y="hd2"/>
                </a:cxn>
              </a:cxnLst>
              <a:rect l="0" t="0" r="r" b="b"/>
              <a:pathLst>
                <a:path w="21600" h="21600" extrusionOk="0">
                  <a:moveTo>
                    <a:pt x="17231" y="0"/>
                  </a:moveTo>
                  <a:lnTo>
                    <a:pt x="0" y="0"/>
                  </a:lnTo>
                  <a:lnTo>
                    <a:pt x="0" y="21600"/>
                  </a:lnTo>
                  <a:lnTo>
                    <a:pt x="17231" y="21600"/>
                  </a:lnTo>
                  <a:lnTo>
                    <a:pt x="21600" y="10800"/>
                  </a:lnTo>
                  <a:close/>
                </a:path>
              </a:pathLst>
            </a:cu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rPr dirty="0"/>
                <a:t>PIANIFICAZIONE E PROGETTAZIONE</a:t>
              </a:r>
            </a:p>
          </p:txBody>
        </p:sp>
        <p:sp>
          <p:nvSpPr>
            <p:cNvPr id="738" name="Shape 738"/>
            <p:cNvSpPr/>
            <p:nvPr/>
          </p:nvSpPr>
          <p:spPr>
            <a:xfrm>
              <a:off x="6406565" y="22308"/>
              <a:ext cx="2516821" cy="841095"/>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SOLUZIONE CONTROVERSIE</a:t>
              </a:r>
            </a:p>
          </p:txBody>
        </p:sp>
      </p:grpSp>
      <p:sp>
        <p:nvSpPr>
          <p:cNvPr id="740" name="Shape 740"/>
          <p:cNvSpPr/>
          <p:nvPr/>
        </p:nvSpPr>
        <p:spPr>
          <a:xfrm rot="5400000" flipH="1">
            <a:off x="123359" y="2351802"/>
            <a:ext cx="377826" cy="355601"/>
          </a:xfrm>
          <a:prstGeom prst="rightArrow">
            <a:avLst>
              <a:gd name="adj1" fmla="val 50000"/>
              <a:gd name="adj2" fmla="val 53795"/>
            </a:avLst>
          </a:prstGeom>
          <a:solidFill>
            <a:srgbClr val="00B050"/>
          </a:solidFill>
          <a:ln w="12700">
            <a:miter lim="400000"/>
          </a:ln>
        </p:spPr>
        <p:txBody>
          <a:bodyPr lIns="45718" tIns="45718" rIns="45718" bIns="45718" anchor="ctr"/>
          <a:lstStyle/>
          <a:p>
            <a:pPr algn="r" defTabSz="914400">
              <a:lnSpc>
                <a:spcPct val="80000"/>
              </a:lnSpc>
              <a:defRPr sz="800"/>
            </a:pPr>
            <a:endParaRPr/>
          </a:p>
        </p:txBody>
      </p:sp>
      <p:sp>
        <p:nvSpPr>
          <p:cNvPr id="742" name="Shape 742"/>
          <p:cNvSpPr/>
          <p:nvPr/>
        </p:nvSpPr>
        <p:spPr>
          <a:xfrm rot="5400000" flipH="1">
            <a:off x="122566" y="3553150"/>
            <a:ext cx="377826" cy="355601"/>
          </a:xfrm>
          <a:prstGeom prst="rightArrow">
            <a:avLst>
              <a:gd name="adj1" fmla="val 50000"/>
              <a:gd name="adj2" fmla="val 53571"/>
            </a:avLst>
          </a:prstGeom>
          <a:solidFill>
            <a:srgbClr val="00B050"/>
          </a:solidFill>
          <a:ln w="12700">
            <a:miter lim="400000"/>
          </a:ln>
        </p:spPr>
        <p:txBody>
          <a:bodyPr lIns="45718" tIns="45718" rIns="45718" bIns="45718" anchor="ctr"/>
          <a:lstStyle/>
          <a:p>
            <a:pPr algn="r" defTabSz="914400">
              <a:lnSpc>
                <a:spcPct val="80000"/>
              </a:lnSpc>
              <a:defRPr sz="800"/>
            </a:pPr>
            <a:endParaRPr/>
          </a:p>
        </p:txBody>
      </p:sp>
      <p:sp>
        <p:nvSpPr>
          <p:cNvPr id="743" name="Shape 743"/>
          <p:cNvSpPr/>
          <p:nvPr/>
        </p:nvSpPr>
        <p:spPr>
          <a:xfrm rot="5400000" flipH="1">
            <a:off x="123359" y="3023897"/>
            <a:ext cx="377826" cy="355601"/>
          </a:xfrm>
          <a:prstGeom prst="rightArrow">
            <a:avLst>
              <a:gd name="adj1" fmla="val 50000"/>
              <a:gd name="adj2" fmla="val 53795"/>
            </a:avLst>
          </a:prstGeom>
          <a:solidFill>
            <a:srgbClr val="00B050"/>
          </a:solidFill>
          <a:ln w="12700">
            <a:miter lim="400000"/>
          </a:ln>
        </p:spPr>
        <p:txBody>
          <a:bodyPr lIns="45718" tIns="45718" rIns="45718" bIns="45718" anchor="ctr"/>
          <a:lstStyle/>
          <a:p>
            <a:pPr algn="r" defTabSz="914400">
              <a:lnSpc>
                <a:spcPct val="80000"/>
              </a:lnSpc>
              <a:defRPr sz="800"/>
            </a:pPr>
            <a:endParaRPr/>
          </a:p>
        </p:txBody>
      </p:sp>
      <p:sp>
        <p:nvSpPr>
          <p:cNvPr id="22" name="Shape 737"/>
          <p:cNvSpPr/>
          <p:nvPr/>
        </p:nvSpPr>
        <p:spPr>
          <a:xfrm>
            <a:off x="2058397" y="1056459"/>
            <a:ext cx="2401252" cy="841097"/>
          </a:xfrm>
          <a:prstGeom prst="chevron">
            <a:avLst>
              <a:gd name="adj" fmla="val 50040"/>
            </a:avLst>
          </a:prstGeom>
          <a:solidFill>
            <a:srgbClr val="1C4598"/>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FEF011"/>
                </a:solidFill>
                <a:latin typeface="Arial"/>
                <a:ea typeface="Arial"/>
                <a:cs typeface="Arial"/>
                <a:sym typeface="Arial"/>
              </a:defRPr>
            </a:lvl1pPr>
          </a:lstStyle>
          <a:p>
            <a:r>
              <a:t>AFFIDAMENTO</a:t>
            </a:r>
          </a:p>
        </p:txBody>
      </p:sp>
      <p:sp>
        <p:nvSpPr>
          <p:cNvPr id="23" name="Shape 238"/>
          <p:cNvSpPr/>
          <p:nvPr/>
        </p:nvSpPr>
        <p:spPr>
          <a:xfrm>
            <a:off x="22009" y="4178334"/>
            <a:ext cx="582281" cy="336551"/>
          </a:xfrm>
          <a:prstGeom prst="leftRightArrow">
            <a:avLst>
              <a:gd name="adj1" fmla="val 50000"/>
              <a:gd name="adj2" fmla="val 49927"/>
            </a:avLst>
          </a:prstGeom>
          <a:solidFill>
            <a:srgbClr val="FFFF00"/>
          </a:solidFill>
          <a:ln w="12700">
            <a:miter lim="400000"/>
          </a:ln>
        </p:spPr>
        <p:txBody>
          <a:bodyPr lIns="45718" tIns="45718" rIns="45718" bIns="45718" anchor="ctr"/>
          <a:lstStyle/>
          <a:p>
            <a:pPr algn="r" defTabSz="914400">
              <a:lnSpc>
                <a:spcPct val="80000"/>
              </a:lnSpc>
              <a:defRPr sz="800">
                <a:solidFill>
                  <a:srgbClr val="004182"/>
                </a:solidFill>
                <a:latin typeface="Arial"/>
                <a:ea typeface="Arial"/>
                <a:cs typeface="Arial"/>
                <a:sym typeface="Arial"/>
              </a:defRPr>
            </a:pPr>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24">
                                            <p:txEl>
                                              <p:pRg st="0" end="0"/>
                                            </p:txEl>
                                          </p:spTgt>
                                        </p:tgtEl>
                                        <p:attrNameLst>
                                          <p:attrName>style.visibility</p:attrName>
                                        </p:attrNameLst>
                                      </p:cBhvr>
                                      <p:to>
                                        <p:strVal val="visible"/>
                                      </p:to>
                                    </p:set>
                                    <p:animEffect transition="in" filter="wipe(left)">
                                      <p:cBhvr>
                                        <p:cTn id="13" dur="500"/>
                                        <p:tgtEl>
                                          <p:spTgt spid="724">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40"/>
                                        </p:tgtEl>
                                        <p:attrNameLst>
                                          <p:attrName>style.visibility</p:attrName>
                                        </p:attrNameLst>
                                      </p:cBhvr>
                                      <p:to>
                                        <p:strVal val="visible"/>
                                      </p:to>
                                    </p:set>
                                    <p:anim calcmode="lin" valueType="num">
                                      <p:cBhvr>
                                        <p:cTn id="17" dur="500" fill="hold"/>
                                        <p:tgtEl>
                                          <p:spTgt spid="740"/>
                                        </p:tgtEl>
                                        <p:attrNameLst>
                                          <p:attrName>ppt_w</p:attrName>
                                        </p:attrNameLst>
                                      </p:cBhvr>
                                      <p:tavLst>
                                        <p:tav tm="0">
                                          <p:val>
                                            <p:fltVal val="0"/>
                                          </p:val>
                                        </p:tav>
                                        <p:tav tm="100000">
                                          <p:val>
                                            <p:strVal val="#ppt_w"/>
                                          </p:val>
                                        </p:tav>
                                      </p:tavLst>
                                    </p:anim>
                                    <p:anim calcmode="lin" valueType="num">
                                      <p:cBhvr>
                                        <p:cTn id="18" dur="500" fill="hold"/>
                                        <p:tgtEl>
                                          <p:spTgt spid="740"/>
                                        </p:tgtEl>
                                        <p:attrNameLst>
                                          <p:attrName>ppt_h</p:attrName>
                                        </p:attrNameLst>
                                      </p:cBhvr>
                                      <p:tavLst>
                                        <p:tav tm="0">
                                          <p:val>
                                            <p:fltVal val="0"/>
                                          </p:val>
                                        </p:tav>
                                        <p:tav tm="100000">
                                          <p:val>
                                            <p:strVal val="#ppt_h"/>
                                          </p:val>
                                        </p:tav>
                                      </p:tavLst>
                                    </p:anim>
                                    <p:animEffect transition="in" filter="fade">
                                      <p:cBhvr>
                                        <p:cTn id="19" dur="500"/>
                                        <p:tgtEl>
                                          <p:spTgt spid="740"/>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24">
                                            <p:txEl>
                                              <p:pRg st="2" end="2"/>
                                            </p:txEl>
                                          </p:spTgt>
                                        </p:tgtEl>
                                        <p:attrNameLst>
                                          <p:attrName>style.visibility</p:attrName>
                                        </p:attrNameLst>
                                      </p:cBhvr>
                                      <p:to>
                                        <p:strVal val="visible"/>
                                      </p:to>
                                    </p:set>
                                    <p:animEffect transition="in" filter="wipe(left)">
                                      <p:cBhvr>
                                        <p:cTn id="23" dur="500"/>
                                        <p:tgtEl>
                                          <p:spTgt spid="724">
                                            <p:txEl>
                                              <p:pRg st="2" end="2"/>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43"/>
                                        </p:tgtEl>
                                        <p:attrNameLst>
                                          <p:attrName>style.visibility</p:attrName>
                                        </p:attrNameLst>
                                      </p:cBhvr>
                                      <p:to>
                                        <p:strVal val="visible"/>
                                      </p:to>
                                    </p:set>
                                    <p:anim calcmode="lin" valueType="num">
                                      <p:cBhvr>
                                        <p:cTn id="27" dur="500" fill="hold"/>
                                        <p:tgtEl>
                                          <p:spTgt spid="743"/>
                                        </p:tgtEl>
                                        <p:attrNameLst>
                                          <p:attrName>ppt_w</p:attrName>
                                        </p:attrNameLst>
                                      </p:cBhvr>
                                      <p:tavLst>
                                        <p:tav tm="0">
                                          <p:val>
                                            <p:fltVal val="0"/>
                                          </p:val>
                                        </p:tav>
                                        <p:tav tm="100000">
                                          <p:val>
                                            <p:strVal val="#ppt_w"/>
                                          </p:val>
                                        </p:tav>
                                      </p:tavLst>
                                    </p:anim>
                                    <p:anim calcmode="lin" valueType="num">
                                      <p:cBhvr>
                                        <p:cTn id="28" dur="500" fill="hold"/>
                                        <p:tgtEl>
                                          <p:spTgt spid="743"/>
                                        </p:tgtEl>
                                        <p:attrNameLst>
                                          <p:attrName>ppt_h</p:attrName>
                                        </p:attrNameLst>
                                      </p:cBhvr>
                                      <p:tavLst>
                                        <p:tav tm="0">
                                          <p:val>
                                            <p:fltVal val="0"/>
                                          </p:val>
                                        </p:tav>
                                        <p:tav tm="100000">
                                          <p:val>
                                            <p:strVal val="#ppt_h"/>
                                          </p:val>
                                        </p:tav>
                                      </p:tavLst>
                                    </p:anim>
                                    <p:animEffect transition="in" filter="fade">
                                      <p:cBhvr>
                                        <p:cTn id="29" dur="500"/>
                                        <p:tgtEl>
                                          <p:spTgt spid="74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724">
                                            <p:txEl>
                                              <p:pRg st="4" end="4"/>
                                            </p:txEl>
                                          </p:spTgt>
                                        </p:tgtEl>
                                        <p:attrNameLst>
                                          <p:attrName>style.visibility</p:attrName>
                                        </p:attrNameLst>
                                      </p:cBhvr>
                                      <p:to>
                                        <p:strVal val="visible"/>
                                      </p:to>
                                    </p:set>
                                    <p:animEffect transition="in" filter="wipe(left)">
                                      <p:cBhvr>
                                        <p:cTn id="33" dur="500"/>
                                        <p:tgtEl>
                                          <p:spTgt spid="724">
                                            <p:txEl>
                                              <p:pRg st="4" end="4"/>
                                            </p:txEl>
                                          </p:spTgt>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742"/>
                                        </p:tgtEl>
                                        <p:attrNameLst>
                                          <p:attrName>style.visibility</p:attrName>
                                        </p:attrNameLst>
                                      </p:cBhvr>
                                      <p:to>
                                        <p:strVal val="visible"/>
                                      </p:to>
                                    </p:set>
                                    <p:anim calcmode="lin" valueType="num">
                                      <p:cBhvr>
                                        <p:cTn id="37" dur="500" fill="hold"/>
                                        <p:tgtEl>
                                          <p:spTgt spid="742"/>
                                        </p:tgtEl>
                                        <p:attrNameLst>
                                          <p:attrName>ppt_w</p:attrName>
                                        </p:attrNameLst>
                                      </p:cBhvr>
                                      <p:tavLst>
                                        <p:tav tm="0">
                                          <p:val>
                                            <p:fltVal val="0"/>
                                          </p:val>
                                        </p:tav>
                                        <p:tav tm="100000">
                                          <p:val>
                                            <p:strVal val="#ppt_w"/>
                                          </p:val>
                                        </p:tav>
                                      </p:tavLst>
                                    </p:anim>
                                    <p:anim calcmode="lin" valueType="num">
                                      <p:cBhvr>
                                        <p:cTn id="38" dur="500" fill="hold"/>
                                        <p:tgtEl>
                                          <p:spTgt spid="742"/>
                                        </p:tgtEl>
                                        <p:attrNameLst>
                                          <p:attrName>ppt_h</p:attrName>
                                        </p:attrNameLst>
                                      </p:cBhvr>
                                      <p:tavLst>
                                        <p:tav tm="0">
                                          <p:val>
                                            <p:fltVal val="0"/>
                                          </p:val>
                                        </p:tav>
                                        <p:tav tm="100000">
                                          <p:val>
                                            <p:strVal val="#ppt_h"/>
                                          </p:val>
                                        </p:tav>
                                      </p:tavLst>
                                    </p:anim>
                                    <p:animEffect transition="in" filter="fade">
                                      <p:cBhvr>
                                        <p:cTn id="39" dur="500"/>
                                        <p:tgtEl>
                                          <p:spTgt spid="742"/>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724">
                                            <p:txEl>
                                              <p:pRg st="6" end="6"/>
                                            </p:txEl>
                                          </p:spTgt>
                                        </p:tgtEl>
                                        <p:attrNameLst>
                                          <p:attrName>style.visibility</p:attrName>
                                        </p:attrNameLst>
                                      </p:cBhvr>
                                      <p:to>
                                        <p:strVal val="visible"/>
                                      </p:to>
                                    </p:set>
                                    <p:animEffect transition="in" filter="wipe(left)">
                                      <p:cBhvr>
                                        <p:cTn id="43" dur="500"/>
                                        <p:tgtEl>
                                          <p:spTgt spid="724">
                                            <p:txEl>
                                              <p:pRg st="6" end="6"/>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724">
                                            <p:txEl>
                                              <p:pRg st="8" end="8"/>
                                            </p:txEl>
                                          </p:spTgt>
                                        </p:tgtEl>
                                        <p:attrNameLst>
                                          <p:attrName>style.visibility</p:attrName>
                                        </p:attrNameLst>
                                      </p:cBhvr>
                                      <p:to>
                                        <p:strVal val="visible"/>
                                      </p:to>
                                    </p:set>
                                    <p:animEffect transition="in" filter="wipe(left)">
                                      <p:cBhvr>
                                        <p:cTn id="53" dur="500"/>
                                        <p:tgtEl>
                                          <p:spTgt spid="7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 grpId="0" animBg="1"/>
      <p:bldP spid="742" grpId="0" animBg="1"/>
      <p:bldP spid="743"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Shape 745"/>
          <p:cNvSpPr/>
          <p:nvPr/>
        </p:nvSpPr>
        <p:spPr>
          <a:xfrm>
            <a:off x="-276049" y="2145663"/>
            <a:ext cx="9011685" cy="172970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1" indent="358775" defTabSz="914400">
              <a:defRPr sz="1400">
                <a:solidFill>
                  <a:srgbClr val="1C4598"/>
                </a:solidFill>
                <a:latin typeface="Arial"/>
                <a:ea typeface="Arial"/>
                <a:cs typeface="Arial"/>
                <a:sym typeface="Arial"/>
              </a:defRPr>
            </a:pPr>
            <a:endParaRPr dirty="0"/>
          </a:p>
          <a:p>
            <a:pPr lvl="1" indent="457200" defTabSz="914400">
              <a:defRPr sz="1400" b="1" i="1">
                <a:solidFill>
                  <a:srgbClr val="1C4598"/>
                </a:solidFill>
                <a:latin typeface="Arial"/>
                <a:ea typeface="Arial"/>
                <a:cs typeface="Arial"/>
                <a:sym typeface="Arial"/>
              </a:defRPr>
            </a:pPr>
            <a:r>
              <a:rPr lang="it-IT" dirty="0" smtClean="0"/>
              <a:t>	</a:t>
            </a:r>
            <a:r>
              <a:rPr dirty="0" smtClean="0"/>
              <a:t>Rating</a:t>
            </a:r>
            <a:r>
              <a:rPr i="0" dirty="0" smtClean="0"/>
              <a:t> </a:t>
            </a:r>
            <a:r>
              <a:rPr i="0" dirty="0"/>
              <a:t>delle stazioni </a:t>
            </a:r>
            <a:r>
              <a:rPr i="0" dirty="0" smtClean="0"/>
              <a:t>appaltanti</a:t>
            </a:r>
            <a:r>
              <a:rPr lang="it-IT" i="0" dirty="0" smtClean="0"/>
              <a:t>: </a:t>
            </a:r>
            <a:r>
              <a:rPr b="0" i="0" dirty="0" smtClean="0"/>
              <a:t>costituisce </a:t>
            </a:r>
            <a:r>
              <a:rPr b="0" i="0" dirty="0"/>
              <a:t>un incentivo per potenziare l’efficienza interna </a:t>
            </a:r>
            <a:r>
              <a:rPr b="0" i="0" dirty="0" smtClean="0"/>
              <a:t>delle </a:t>
            </a:r>
            <a:r>
              <a:rPr lang="it-IT" b="1" i="1" dirty="0"/>
              <a:t>	</a:t>
            </a:r>
            <a:r>
              <a:rPr b="0" i="0" dirty="0" smtClean="0"/>
              <a:t>stazioni</a:t>
            </a:r>
            <a:r>
              <a:rPr lang="it-IT" dirty="0"/>
              <a:t> </a:t>
            </a:r>
            <a:r>
              <a:rPr b="0" i="0" dirty="0" smtClean="0"/>
              <a:t>appaltanti</a:t>
            </a:r>
            <a:r>
              <a:rPr b="0" i="0" dirty="0"/>
              <a:t>, in un’ottica di professionalizzazione delle medesime, con conseguenti </a:t>
            </a:r>
            <a:r>
              <a:rPr lang="it-IT" b="0" i="0" dirty="0" smtClean="0"/>
              <a:t>	 	</a:t>
            </a:r>
            <a:r>
              <a:rPr b="0" i="0" dirty="0" smtClean="0"/>
              <a:t>ripercussioni </a:t>
            </a:r>
            <a:r>
              <a:rPr b="0" i="0" dirty="0"/>
              <a:t>in termini di efficacia delle procedure di </a:t>
            </a:r>
            <a:r>
              <a:rPr b="0" i="0" dirty="0" smtClean="0"/>
              <a:t>affidamento</a:t>
            </a:r>
            <a:endParaRPr lang="it-IT" b="0" i="0" dirty="0" smtClean="0"/>
          </a:p>
          <a:p>
            <a:pPr lvl="1" indent="457200" defTabSz="914400">
              <a:lnSpc>
                <a:spcPct val="60000"/>
              </a:lnSpc>
              <a:defRPr sz="1400" b="1" i="1">
                <a:solidFill>
                  <a:srgbClr val="1C4598"/>
                </a:solidFill>
                <a:latin typeface="Arial"/>
                <a:ea typeface="Arial"/>
                <a:cs typeface="Arial"/>
                <a:sym typeface="Arial"/>
              </a:defRPr>
            </a:pPr>
            <a:endParaRPr b="0" i="0" dirty="0"/>
          </a:p>
          <a:p>
            <a:pPr lvl="1" indent="457200" defTabSz="914400">
              <a:defRPr sz="1400" b="1">
                <a:solidFill>
                  <a:srgbClr val="1C4598"/>
                </a:solidFill>
                <a:latin typeface="Arial"/>
                <a:ea typeface="Arial"/>
                <a:cs typeface="Arial"/>
                <a:sym typeface="Arial"/>
              </a:defRPr>
            </a:pPr>
            <a:r>
              <a:rPr lang="it-IT" dirty="0" smtClean="0"/>
              <a:t>	</a:t>
            </a:r>
            <a:r>
              <a:rPr dirty="0" smtClean="0"/>
              <a:t>Subappalto</a:t>
            </a:r>
            <a:r>
              <a:rPr lang="it-IT" dirty="0" smtClean="0"/>
              <a:t>: </a:t>
            </a:r>
            <a:r>
              <a:rPr b="0" dirty="0" err="1" smtClean="0"/>
              <a:t>obbligo</a:t>
            </a:r>
            <a:r>
              <a:rPr b="0" dirty="0" smtClean="0"/>
              <a:t> </a:t>
            </a:r>
            <a:r>
              <a:rPr b="0" dirty="0"/>
              <a:t>di indicare in gara 3 subappaltatori (art 105 c 6) potrebbe </a:t>
            </a:r>
            <a:r>
              <a:rPr b="0" dirty="0" err="1"/>
              <a:t>allungare</a:t>
            </a:r>
            <a:r>
              <a:rPr b="0" dirty="0"/>
              <a:t> </a:t>
            </a:r>
            <a:r>
              <a:rPr lang="it-IT" b="0" dirty="0" smtClean="0"/>
              <a:t>i </a:t>
            </a:r>
            <a:r>
              <a:rPr b="0" dirty="0" smtClean="0"/>
              <a:t>tempi </a:t>
            </a:r>
            <a:r>
              <a:rPr b="0" dirty="0"/>
              <a:t>di </a:t>
            </a:r>
            <a:r>
              <a:rPr lang="it-IT" b="0" dirty="0" smtClean="0"/>
              <a:t>	</a:t>
            </a:r>
            <a:r>
              <a:rPr b="0" dirty="0" smtClean="0"/>
              <a:t>gara </a:t>
            </a:r>
            <a:r>
              <a:rPr b="0" dirty="0"/>
              <a:t>con aumento della mole di lavoro delle stazioni appaltanti e aggravio a carico degli operatori </a:t>
            </a:r>
            <a:r>
              <a:rPr lang="it-IT" b="0" dirty="0" smtClean="0"/>
              <a:t>	</a:t>
            </a:r>
            <a:r>
              <a:rPr b="0" dirty="0" smtClean="0"/>
              <a:t>concorrenti</a:t>
            </a:r>
            <a:endParaRPr b="0" dirty="0"/>
          </a:p>
        </p:txBody>
      </p:sp>
      <p:grpSp>
        <p:nvGrpSpPr>
          <p:cNvPr id="749" name="Group 749"/>
          <p:cNvGrpSpPr/>
          <p:nvPr/>
        </p:nvGrpSpPr>
        <p:grpSpPr>
          <a:xfrm>
            <a:off x="5806621" y="4825562"/>
            <a:ext cx="3648952" cy="280175"/>
            <a:chOff x="0" y="0"/>
            <a:chExt cx="3648950" cy="280173"/>
          </a:xfrm>
        </p:grpSpPr>
        <p:sp>
          <p:nvSpPr>
            <p:cNvPr id="746" name="Shape 746"/>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747" name="Shape 747"/>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748" name="Shape 748"/>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750" name="Shape 750"/>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751"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752" name="Shape 752"/>
          <p:cNvSpPr/>
          <p:nvPr/>
        </p:nvSpPr>
        <p:spPr>
          <a:xfrm flipV="1">
            <a:off x="-260173" y="4831805"/>
            <a:ext cx="4105797"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753" name="Shape 753"/>
          <p:cNvSpPr/>
          <p:nvPr/>
        </p:nvSpPr>
        <p:spPr>
          <a:xfrm>
            <a:off x="800102" y="436010"/>
            <a:ext cx="7030574"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err="1"/>
              <a:t>obiettivi</a:t>
            </a:r>
            <a:r>
              <a:rPr dirty="0"/>
              <a:t> e </a:t>
            </a:r>
            <a:r>
              <a:rPr dirty="0" err="1"/>
              <a:t>nuovo</a:t>
            </a:r>
            <a:r>
              <a:rPr dirty="0"/>
              <a:t> </a:t>
            </a:r>
            <a:r>
              <a:rPr dirty="0" err="1"/>
              <a:t>Codice</a:t>
            </a:r>
            <a:r>
              <a:rPr dirty="0"/>
              <a:t> </a:t>
            </a:r>
            <a:r>
              <a:rPr dirty="0" err="1"/>
              <a:t>Appalti</a:t>
            </a:r>
            <a:endParaRPr dirty="0"/>
          </a:p>
        </p:txBody>
      </p:sp>
      <p:sp>
        <p:nvSpPr>
          <p:cNvPr id="754" name="Shape 754"/>
          <p:cNvSpPr/>
          <p:nvPr/>
        </p:nvSpPr>
        <p:spPr>
          <a:xfrm>
            <a:off x="4470492" y="4821239"/>
            <a:ext cx="203021"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t>8</a:t>
            </a:r>
          </a:p>
        </p:txBody>
      </p:sp>
      <p:sp>
        <p:nvSpPr>
          <p:cNvPr id="755" name="Shape 755"/>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756" name="Shape 756"/>
          <p:cNvSpPr/>
          <p:nvPr/>
        </p:nvSpPr>
        <p:spPr>
          <a:xfrm rot="5400000">
            <a:off x="62706" y="3288128"/>
            <a:ext cx="415926" cy="382589"/>
          </a:xfrm>
          <a:prstGeom prst="rightArrow">
            <a:avLst>
              <a:gd name="adj1" fmla="val 50000"/>
              <a:gd name="adj2" fmla="val 50000"/>
            </a:avLst>
          </a:prstGeom>
          <a:solidFill>
            <a:srgbClr val="FF0000"/>
          </a:solidFill>
          <a:ln w="12700">
            <a:miter lim="400000"/>
          </a:ln>
        </p:spPr>
        <p:txBody>
          <a:bodyPr lIns="45718" tIns="45718" rIns="45718" bIns="45718" anchor="ctr"/>
          <a:lstStyle/>
          <a:p>
            <a:pPr algn="r" defTabSz="914400">
              <a:lnSpc>
                <a:spcPct val="80000"/>
              </a:lnSpc>
              <a:defRPr sz="1200"/>
            </a:pPr>
            <a:endParaRPr/>
          </a:p>
        </p:txBody>
      </p:sp>
      <p:sp>
        <p:nvSpPr>
          <p:cNvPr id="757" name="Shape 757"/>
          <p:cNvSpPr/>
          <p:nvPr/>
        </p:nvSpPr>
        <p:spPr>
          <a:xfrm rot="5400000" flipH="1">
            <a:off x="61911" y="2401219"/>
            <a:ext cx="417514" cy="382588"/>
          </a:xfrm>
          <a:prstGeom prst="rightArrow">
            <a:avLst>
              <a:gd name="adj1" fmla="val 50000"/>
              <a:gd name="adj2" fmla="val 50000"/>
            </a:avLst>
          </a:prstGeom>
          <a:solidFill>
            <a:srgbClr val="00B050"/>
          </a:solidFill>
          <a:ln w="12700">
            <a:miter lim="400000"/>
          </a:ln>
        </p:spPr>
        <p:txBody>
          <a:bodyPr lIns="45718" tIns="45718" rIns="45718" bIns="45718" anchor="ctr"/>
          <a:lstStyle/>
          <a:p>
            <a:pPr algn="r" defTabSz="914400">
              <a:lnSpc>
                <a:spcPct val="80000"/>
              </a:lnSpc>
              <a:defRPr sz="1200"/>
            </a:pPr>
            <a:endParaRPr/>
          </a:p>
        </p:txBody>
      </p:sp>
      <p:grpSp>
        <p:nvGrpSpPr>
          <p:cNvPr id="762" name="Group 762"/>
          <p:cNvGrpSpPr/>
          <p:nvPr/>
        </p:nvGrpSpPr>
        <p:grpSpPr>
          <a:xfrm>
            <a:off x="110307" y="1041458"/>
            <a:ext cx="8923387" cy="863404"/>
            <a:chOff x="0" y="0"/>
            <a:chExt cx="8923386" cy="863403"/>
          </a:xfrm>
        </p:grpSpPr>
        <p:sp>
          <p:nvSpPr>
            <p:cNvPr id="758" name="Shape 758"/>
            <p:cNvSpPr/>
            <p:nvPr/>
          </p:nvSpPr>
          <p:spPr>
            <a:xfrm>
              <a:off x="4141732" y="19685"/>
              <a:ext cx="2401251" cy="842408"/>
            </a:xfrm>
            <a:prstGeom prst="chevron">
              <a:avLst>
                <a:gd name="adj" fmla="val 49962"/>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ESECUZIONE</a:t>
              </a:r>
            </a:p>
          </p:txBody>
        </p:sp>
        <p:sp>
          <p:nvSpPr>
            <p:cNvPr id="759" name="Shape 759"/>
            <p:cNvSpPr/>
            <p:nvPr/>
          </p:nvSpPr>
          <p:spPr>
            <a:xfrm>
              <a:off x="0" y="0"/>
              <a:ext cx="2104703" cy="850280"/>
            </a:xfrm>
            <a:custGeom>
              <a:avLst/>
              <a:gdLst/>
              <a:ahLst/>
              <a:cxnLst>
                <a:cxn ang="0">
                  <a:pos x="wd2" y="hd2"/>
                </a:cxn>
                <a:cxn ang="5400000">
                  <a:pos x="wd2" y="hd2"/>
                </a:cxn>
                <a:cxn ang="10800000">
                  <a:pos x="wd2" y="hd2"/>
                </a:cxn>
                <a:cxn ang="16200000">
                  <a:pos x="wd2" y="hd2"/>
                </a:cxn>
              </a:cxnLst>
              <a:rect l="0" t="0" r="r" b="b"/>
              <a:pathLst>
                <a:path w="21600" h="21600" extrusionOk="0">
                  <a:moveTo>
                    <a:pt x="17231" y="0"/>
                  </a:moveTo>
                  <a:lnTo>
                    <a:pt x="0" y="0"/>
                  </a:lnTo>
                  <a:lnTo>
                    <a:pt x="0" y="21600"/>
                  </a:lnTo>
                  <a:lnTo>
                    <a:pt x="17231" y="21600"/>
                  </a:lnTo>
                  <a:lnTo>
                    <a:pt x="21600" y="10800"/>
                  </a:lnTo>
                  <a:close/>
                </a:path>
              </a:pathLst>
            </a:cu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PIANIFICAZIONE E PROGETTAZIONE</a:t>
              </a:r>
            </a:p>
          </p:txBody>
        </p:sp>
        <p:sp>
          <p:nvSpPr>
            <p:cNvPr id="761" name="Shape 761"/>
            <p:cNvSpPr/>
            <p:nvPr/>
          </p:nvSpPr>
          <p:spPr>
            <a:xfrm>
              <a:off x="6406565" y="22308"/>
              <a:ext cx="2516821" cy="841095"/>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SOLUZIONE CONTROVERSIE</a:t>
              </a:r>
            </a:p>
          </p:txBody>
        </p:sp>
      </p:grpSp>
      <p:sp>
        <p:nvSpPr>
          <p:cNvPr id="20" name="Shape 760"/>
          <p:cNvSpPr/>
          <p:nvPr/>
        </p:nvSpPr>
        <p:spPr>
          <a:xfrm>
            <a:off x="2065379" y="1056458"/>
            <a:ext cx="2401252" cy="841097"/>
          </a:xfrm>
          <a:prstGeom prst="chevron">
            <a:avLst>
              <a:gd name="adj" fmla="val 50040"/>
            </a:avLst>
          </a:prstGeom>
          <a:solidFill>
            <a:srgbClr val="1C4598"/>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FEF011"/>
                </a:solidFill>
                <a:latin typeface="Arial"/>
                <a:ea typeface="Arial"/>
                <a:cs typeface="Arial"/>
                <a:sym typeface="Arial"/>
              </a:defRPr>
            </a:lvl1pPr>
          </a:lstStyle>
          <a:p>
            <a:r>
              <a:t>AFFIDAMENTO</a:t>
            </a:r>
          </a:p>
        </p:txBody>
      </p:sp>
      <p:sp>
        <p:nvSpPr>
          <p:cNvPr id="21" name="Shape 238"/>
          <p:cNvSpPr/>
          <p:nvPr/>
        </p:nvSpPr>
        <p:spPr>
          <a:xfrm>
            <a:off x="22009" y="4000774"/>
            <a:ext cx="582281" cy="336551"/>
          </a:xfrm>
          <a:prstGeom prst="leftRightArrow">
            <a:avLst>
              <a:gd name="adj1" fmla="val 50000"/>
              <a:gd name="adj2" fmla="val 49927"/>
            </a:avLst>
          </a:prstGeom>
          <a:solidFill>
            <a:srgbClr val="FFFF00"/>
          </a:solidFill>
          <a:ln w="12700">
            <a:miter lim="400000"/>
          </a:ln>
        </p:spPr>
        <p:txBody>
          <a:bodyPr lIns="45718" tIns="45718" rIns="45718" bIns="45718" anchor="ctr"/>
          <a:lstStyle/>
          <a:p>
            <a:pPr algn="r" defTabSz="914400">
              <a:lnSpc>
                <a:spcPct val="80000"/>
              </a:lnSpc>
              <a:defRPr sz="800">
                <a:solidFill>
                  <a:srgbClr val="004182"/>
                </a:solidFill>
                <a:latin typeface="Arial"/>
                <a:ea typeface="Arial"/>
                <a:cs typeface="Arial"/>
                <a:sym typeface="Arial"/>
              </a:defRPr>
            </a:pPr>
            <a:endParaRPr/>
          </a:p>
        </p:txBody>
      </p:sp>
      <p:sp>
        <p:nvSpPr>
          <p:cNvPr id="22" name="Shape 241"/>
          <p:cNvSpPr/>
          <p:nvPr/>
        </p:nvSpPr>
        <p:spPr>
          <a:xfrm>
            <a:off x="631590" y="3963632"/>
            <a:ext cx="8456296" cy="73866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r>
              <a:rPr sz="1400" b="1" dirty="0" err="1" smtClean="0">
                <a:solidFill>
                  <a:srgbClr val="1C4598"/>
                </a:solidFill>
                <a:latin typeface="Arial"/>
                <a:ea typeface="Arial"/>
                <a:cs typeface="Arial"/>
              </a:rPr>
              <a:t>Sottosoglia</a:t>
            </a:r>
            <a:r>
              <a:rPr lang="it-IT" sz="1400" dirty="0" smtClean="0">
                <a:solidFill>
                  <a:srgbClr val="1C4598"/>
                </a:solidFill>
                <a:latin typeface="Arial"/>
                <a:ea typeface="Arial"/>
                <a:cs typeface="Arial"/>
              </a:rPr>
              <a:t>: il </a:t>
            </a:r>
            <a:r>
              <a:rPr lang="it-IT" sz="1400" dirty="0">
                <a:solidFill>
                  <a:srgbClr val="1C4598"/>
                </a:solidFill>
                <a:latin typeface="Arial"/>
                <a:ea typeface="Arial"/>
                <a:cs typeface="Arial"/>
              </a:rPr>
              <a:t>nuovo Codice conferma sostanzialmente le regole attuali. </a:t>
            </a:r>
            <a:r>
              <a:rPr lang="it-IT" sz="1400" dirty="0" smtClean="0">
                <a:solidFill>
                  <a:srgbClr val="1C4598"/>
                </a:solidFill>
                <a:latin typeface="Arial"/>
                <a:ea typeface="Arial"/>
                <a:cs typeface="Arial"/>
              </a:rPr>
              <a:t>Anas avrebbe </a:t>
            </a:r>
            <a:r>
              <a:rPr lang="it-IT" sz="1400" dirty="0">
                <a:solidFill>
                  <a:srgbClr val="1C4598"/>
                </a:solidFill>
                <a:latin typeface="Arial"/>
                <a:ea typeface="Arial"/>
                <a:cs typeface="Arial"/>
              </a:rPr>
              <a:t>auspicato maggiore flessibilità con attingimento dagli Elenchi costituiti dalle </a:t>
            </a:r>
            <a:r>
              <a:rPr lang="it-IT" sz="1400" dirty="0" smtClean="0">
                <a:solidFill>
                  <a:srgbClr val="1C4598"/>
                </a:solidFill>
                <a:latin typeface="Arial"/>
                <a:ea typeface="Arial"/>
                <a:cs typeface="Arial"/>
              </a:rPr>
              <a:t>stazioni appaltanti </a:t>
            </a:r>
            <a:r>
              <a:rPr lang="it-IT" sz="1400" dirty="0">
                <a:solidFill>
                  <a:srgbClr val="1C4598"/>
                </a:solidFill>
                <a:latin typeface="Arial"/>
                <a:ea typeface="Arial"/>
                <a:cs typeface="Arial"/>
              </a:rPr>
              <a:t>con avvisi aperti fino alla soglia comunitaria anche per i </a:t>
            </a:r>
            <a:r>
              <a:rPr lang="it-IT" sz="1400" dirty="0" smtClean="0">
                <a:solidFill>
                  <a:srgbClr val="1C4598"/>
                </a:solidFill>
                <a:latin typeface="Arial"/>
                <a:ea typeface="Arial"/>
                <a:cs typeface="Arial"/>
              </a:rPr>
              <a:t>lavori</a:t>
            </a:r>
            <a:endParaRPr lang="it-IT" sz="1400" dirty="0">
              <a:solidFill>
                <a:srgbClr val="1C4598"/>
              </a:solidFill>
              <a:latin typeface="Arial"/>
              <a:ea typeface="Arial"/>
              <a:cs typeface="Arial"/>
            </a:endParaRPr>
          </a:p>
        </p:txBody>
      </p:sp>
      <p:sp>
        <p:nvSpPr>
          <p:cNvPr id="2" name="TextBox 1"/>
          <p:cNvSpPr txBox="1"/>
          <p:nvPr/>
        </p:nvSpPr>
        <p:spPr>
          <a:xfrm>
            <a:off x="58407" y="1963965"/>
            <a:ext cx="515271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lvl="3" indent="-285750" algn="just" defTabSz="914400">
              <a:buSzPct val="100000"/>
              <a:buFont typeface="Arial"/>
              <a:buChar char="►"/>
              <a:defRPr>
                <a:solidFill>
                  <a:srgbClr val="1C4598"/>
                </a:solidFill>
                <a:latin typeface="Arial"/>
                <a:ea typeface="Arial"/>
                <a:cs typeface="Arial"/>
                <a:sym typeface="Arial"/>
              </a:defRPr>
            </a:pPr>
            <a:r>
              <a:rPr lang="en-US" dirty="0" err="1"/>
              <a:t>Riduzione</a:t>
            </a:r>
            <a:r>
              <a:rPr lang="en-US" dirty="0"/>
              <a:t> tempi di </a:t>
            </a:r>
            <a:r>
              <a:rPr lang="en-US" dirty="0" err="1"/>
              <a:t>affidamento</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57"/>
                                        </p:tgtEl>
                                        <p:attrNameLst>
                                          <p:attrName>style.visibility</p:attrName>
                                        </p:attrNameLst>
                                      </p:cBhvr>
                                      <p:to>
                                        <p:strVal val="visible"/>
                                      </p:to>
                                    </p:set>
                                    <p:anim calcmode="lin" valueType="num">
                                      <p:cBhvr>
                                        <p:cTn id="13" dur="500" fill="hold"/>
                                        <p:tgtEl>
                                          <p:spTgt spid="757"/>
                                        </p:tgtEl>
                                        <p:attrNameLst>
                                          <p:attrName>ppt_w</p:attrName>
                                        </p:attrNameLst>
                                      </p:cBhvr>
                                      <p:tavLst>
                                        <p:tav tm="0">
                                          <p:val>
                                            <p:fltVal val="0"/>
                                          </p:val>
                                        </p:tav>
                                        <p:tav tm="100000">
                                          <p:val>
                                            <p:strVal val="#ppt_w"/>
                                          </p:val>
                                        </p:tav>
                                      </p:tavLst>
                                    </p:anim>
                                    <p:anim calcmode="lin" valueType="num">
                                      <p:cBhvr>
                                        <p:cTn id="14" dur="500" fill="hold"/>
                                        <p:tgtEl>
                                          <p:spTgt spid="757"/>
                                        </p:tgtEl>
                                        <p:attrNameLst>
                                          <p:attrName>ppt_h</p:attrName>
                                        </p:attrNameLst>
                                      </p:cBhvr>
                                      <p:tavLst>
                                        <p:tav tm="0">
                                          <p:val>
                                            <p:fltVal val="0"/>
                                          </p:val>
                                        </p:tav>
                                        <p:tav tm="100000">
                                          <p:val>
                                            <p:strVal val="#ppt_h"/>
                                          </p:val>
                                        </p:tav>
                                      </p:tavLst>
                                    </p:anim>
                                    <p:animEffect transition="in" filter="fade">
                                      <p:cBhvr>
                                        <p:cTn id="15" dur="500"/>
                                        <p:tgtEl>
                                          <p:spTgt spid="757"/>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745">
                                            <p:txEl>
                                              <p:pRg st="1" end="1"/>
                                            </p:txEl>
                                          </p:spTgt>
                                        </p:tgtEl>
                                        <p:attrNameLst>
                                          <p:attrName>style.visibility</p:attrName>
                                        </p:attrNameLst>
                                      </p:cBhvr>
                                      <p:to>
                                        <p:strVal val="visible"/>
                                      </p:to>
                                    </p:set>
                                    <p:animEffect transition="in" filter="wipe(left)">
                                      <p:cBhvr>
                                        <p:cTn id="19" dur="500"/>
                                        <p:tgtEl>
                                          <p:spTgt spid="745">
                                            <p:txEl>
                                              <p:pRg st="1" end="1"/>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56"/>
                                        </p:tgtEl>
                                        <p:attrNameLst>
                                          <p:attrName>style.visibility</p:attrName>
                                        </p:attrNameLst>
                                      </p:cBhvr>
                                      <p:to>
                                        <p:strVal val="visible"/>
                                      </p:to>
                                    </p:set>
                                    <p:anim calcmode="lin" valueType="num">
                                      <p:cBhvr>
                                        <p:cTn id="23" dur="500" fill="hold"/>
                                        <p:tgtEl>
                                          <p:spTgt spid="756"/>
                                        </p:tgtEl>
                                        <p:attrNameLst>
                                          <p:attrName>ppt_w</p:attrName>
                                        </p:attrNameLst>
                                      </p:cBhvr>
                                      <p:tavLst>
                                        <p:tav tm="0">
                                          <p:val>
                                            <p:fltVal val="0"/>
                                          </p:val>
                                        </p:tav>
                                        <p:tav tm="100000">
                                          <p:val>
                                            <p:strVal val="#ppt_w"/>
                                          </p:val>
                                        </p:tav>
                                      </p:tavLst>
                                    </p:anim>
                                    <p:anim calcmode="lin" valueType="num">
                                      <p:cBhvr>
                                        <p:cTn id="24" dur="500" fill="hold"/>
                                        <p:tgtEl>
                                          <p:spTgt spid="756"/>
                                        </p:tgtEl>
                                        <p:attrNameLst>
                                          <p:attrName>ppt_h</p:attrName>
                                        </p:attrNameLst>
                                      </p:cBhvr>
                                      <p:tavLst>
                                        <p:tav tm="0">
                                          <p:val>
                                            <p:fltVal val="0"/>
                                          </p:val>
                                        </p:tav>
                                        <p:tav tm="100000">
                                          <p:val>
                                            <p:strVal val="#ppt_h"/>
                                          </p:val>
                                        </p:tav>
                                      </p:tavLst>
                                    </p:anim>
                                    <p:animEffect transition="in" filter="fade">
                                      <p:cBhvr>
                                        <p:cTn id="25" dur="500"/>
                                        <p:tgtEl>
                                          <p:spTgt spid="756"/>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45">
                                            <p:txEl>
                                              <p:pRg st="3" end="3"/>
                                            </p:txEl>
                                          </p:spTgt>
                                        </p:tgtEl>
                                        <p:attrNameLst>
                                          <p:attrName>style.visibility</p:attrName>
                                        </p:attrNameLst>
                                      </p:cBhvr>
                                      <p:to>
                                        <p:strVal val="visible"/>
                                      </p:to>
                                    </p:set>
                                    <p:animEffect transition="in" filter="wipe(left)">
                                      <p:cBhvr>
                                        <p:cTn id="29" dur="500"/>
                                        <p:tgtEl>
                                          <p:spTgt spid="745">
                                            <p:txEl>
                                              <p:pRg st="3" end="3"/>
                                            </p:txEl>
                                          </p:spTgt>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 grpId="0" animBg="1"/>
      <p:bldP spid="757"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7" name="Group 767"/>
          <p:cNvGrpSpPr/>
          <p:nvPr/>
        </p:nvGrpSpPr>
        <p:grpSpPr>
          <a:xfrm>
            <a:off x="5806621" y="4825562"/>
            <a:ext cx="3648952" cy="280175"/>
            <a:chOff x="0" y="0"/>
            <a:chExt cx="3648950" cy="280173"/>
          </a:xfrm>
        </p:grpSpPr>
        <p:sp>
          <p:nvSpPr>
            <p:cNvPr id="764" name="Shape 764"/>
            <p:cNvSpPr/>
            <p:nvPr/>
          </p:nvSpPr>
          <p:spPr>
            <a:xfrm>
              <a:off x="0" y="0"/>
              <a:ext cx="275309" cy="280174"/>
            </a:xfrm>
            <a:prstGeom prst="roundRect">
              <a:avLst>
                <a:gd name="adj" fmla="val 50000"/>
              </a:avLst>
            </a:prstGeom>
            <a:solidFill>
              <a:srgbClr val="FEF011"/>
            </a:solidFill>
            <a:ln w="12700" cap="flat">
              <a:noFill/>
              <a:miter lim="400000"/>
            </a:ln>
            <a:effectLst/>
          </p:spPr>
          <p:txBody>
            <a:bodyPr wrap="square" lIns="45718" tIns="45718" rIns="45718" bIns="45718" numCol="1" anchor="ctr">
              <a:noAutofit/>
            </a:bodyPr>
            <a:lstStyle/>
            <a:p>
              <a:pPr algn="ctr">
                <a:defRPr sz="1000">
                  <a:solidFill>
                    <a:srgbClr val="808080"/>
                  </a:solidFill>
                  <a:latin typeface="Roboto Light Italic"/>
                  <a:ea typeface="Roboto Light Italic"/>
                  <a:cs typeface="Roboto Light Italic"/>
                  <a:sym typeface="Roboto Light Italic"/>
                </a:defRPr>
              </a:pPr>
              <a:endParaRPr/>
            </a:p>
          </p:txBody>
        </p:sp>
        <p:sp>
          <p:nvSpPr>
            <p:cNvPr id="765" name="Shape 765"/>
            <p:cNvSpPr/>
            <p:nvPr/>
          </p:nvSpPr>
          <p:spPr>
            <a:xfrm>
              <a:off x="358783" y="27520"/>
              <a:ext cx="3290168" cy="2146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nSpc>
                  <a:spcPct val="120000"/>
                </a:lnSpc>
                <a:defRPr sz="900" i="1">
                  <a:solidFill>
                    <a:srgbClr val="808080"/>
                  </a:solidFill>
                  <a:latin typeface="Arial"/>
                  <a:ea typeface="Arial"/>
                  <a:cs typeface="Arial"/>
                  <a:sym typeface="Arial"/>
                </a:defRPr>
              </a:lvl1pPr>
            </a:lstStyle>
            <a:p>
              <a:r>
                <a:t>Il nuovo Codice Appalti - Roma, 30 marzo 2016</a:t>
              </a:r>
            </a:p>
          </p:txBody>
        </p:sp>
        <p:sp>
          <p:nvSpPr>
            <p:cNvPr id="766" name="Shape 766"/>
            <p:cNvSpPr/>
            <p:nvPr/>
          </p:nvSpPr>
          <p:spPr>
            <a:xfrm>
              <a:off x="50620" y="46085"/>
              <a:ext cx="178493" cy="178178"/>
            </a:xfrm>
            <a:custGeom>
              <a:avLst/>
              <a:gdLst/>
              <a:ahLst/>
              <a:cxnLst>
                <a:cxn ang="0">
                  <a:pos x="wd2" y="hd2"/>
                </a:cxn>
                <a:cxn ang="5400000">
                  <a:pos x="wd2" y="hd2"/>
                </a:cxn>
                <a:cxn ang="10800000">
                  <a:pos x="wd2" y="hd2"/>
                </a:cxn>
                <a:cxn ang="16200000">
                  <a:pos x="wd2" y="hd2"/>
                </a:cxn>
              </a:cxnLst>
              <a:rect l="0" t="0" r="r" b="b"/>
              <a:pathLst>
                <a:path w="21600" h="21600" extrusionOk="0">
                  <a:moveTo>
                    <a:pt x="21600" y="4387"/>
                  </a:moveTo>
                  <a:cubicBezTo>
                    <a:pt x="21600" y="6075"/>
                    <a:pt x="21600" y="6075"/>
                    <a:pt x="21600" y="6075"/>
                  </a:cubicBezTo>
                  <a:cubicBezTo>
                    <a:pt x="20035" y="6075"/>
                    <a:pt x="20035" y="6075"/>
                    <a:pt x="20035" y="6075"/>
                  </a:cubicBezTo>
                  <a:cubicBezTo>
                    <a:pt x="20035" y="6412"/>
                    <a:pt x="19722" y="6750"/>
                    <a:pt x="19409" y="6750"/>
                  </a:cubicBezTo>
                  <a:cubicBezTo>
                    <a:pt x="2191" y="6750"/>
                    <a:pt x="2191" y="6750"/>
                    <a:pt x="2191" y="6750"/>
                  </a:cubicBezTo>
                  <a:cubicBezTo>
                    <a:pt x="1878" y="6750"/>
                    <a:pt x="1565" y="6412"/>
                    <a:pt x="1565" y="6075"/>
                  </a:cubicBezTo>
                  <a:cubicBezTo>
                    <a:pt x="0" y="6075"/>
                    <a:pt x="0" y="6075"/>
                    <a:pt x="0" y="6075"/>
                  </a:cubicBezTo>
                  <a:cubicBezTo>
                    <a:pt x="0" y="4387"/>
                    <a:pt x="0" y="4387"/>
                    <a:pt x="0" y="4387"/>
                  </a:cubicBezTo>
                  <a:cubicBezTo>
                    <a:pt x="10643" y="0"/>
                    <a:pt x="10643" y="0"/>
                    <a:pt x="10643" y="0"/>
                  </a:cubicBezTo>
                  <a:lnTo>
                    <a:pt x="21600" y="4387"/>
                  </a:lnTo>
                  <a:close/>
                  <a:moveTo>
                    <a:pt x="21600" y="19913"/>
                  </a:moveTo>
                  <a:cubicBezTo>
                    <a:pt x="21600" y="21600"/>
                    <a:pt x="21600" y="21600"/>
                    <a:pt x="21600" y="21600"/>
                  </a:cubicBezTo>
                  <a:cubicBezTo>
                    <a:pt x="0" y="21600"/>
                    <a:pt x="0" y="21600"/>
                    <a:pt x="0" y="21600"/>
                  </a:cubicBezTo>
                  <a:cubicBezTo>
                    <a:pt x="0" y="19913"/>
                    <a:pt x="0" y="19913"/>
                    <a:pt x="0" y="19913"/>
                  </a:cubicBezTo>
                  <a:cubicBezTo>
                    <a:pt x="0" y="19575"/>
                    <a:pt x="313" y="19238"/>
                    <a:pt x="939" y="19238"/>
                  </a:cubicBezTo>
                  <a:cubicBezTo>
                    <a:pt x="20661" y="19238"/>
                    <a:pt x="20661" y="19238"/>
                    <a:pt x="20661" y="19238"/>
                  </a:cubicBezTo>
                  <a:cubicBezTo>
                    <a:pt x="20974" y="19238"/>
                    <a:pt x="21600" y="19575"/>
                    <a:pt x="21600" y="19913"/>
                  </a:cubicBezTo>
                  <a:close/>
                  <a:moveTo>
                    <a:pt x="5635" y="7762"/>
                  </a:moveTo>
                  <a:cubicBezTo>
                    <a:pt x="5635" y="16875"/>
                    <a:pt x="5635" y="16875"/>
                    <a:pt x="5635" y="16875"/>
                  </a:cubicBezTo>
                  <a:cubicBezTo>
                    <a:pt x="7200" y="16875"/>
                    <a:pt x="7200" y="16875"/>
                    <a:pt x="7200" y="16875"/>
                  </a:cubicBezTo>
                  <a:cubicBezTo>
                    <a:pt x="7200" y="7762"/>
                    <a:pt x="7200" y="7762"/>
                    <a:pt x="7200" y="7762"/>
                  </a:cubicBezTo>
                  <a:cubicBezTo>
                    <a:pt x="10017" y="7762"/>
                    <a:pt x="10017" y="7762"/>
                    <a:pt x="10017" y="7762"/>
                  </a:cubicBezTo>
                  <a:cubicBezTo>
                    <a:pt x="10017" y="16875"/>
                    <a:pt x="10017" y="16875"/>
                    <a:pt x="10017" y="16875"/>
                  </a:cubicBezTo>
                  <a:cubicBezTo>
                    <a:pt x="11583" y="16875"/>
                    <a:pt x="11583" y="16875"/>
                    <a:pt x="11583" y="16875"/>
                  </a:cubicBezTo>
                  <a:cubicBezTo>
                    <a:pt x="11583" y="7762"/>
                    <a:pt x="11583" y="7762"/>
                    <a:pt x="11583" y="7762"/>
                  </a:cubicBezTo>
                  <a:cubicBezTo>
                    <a:pt x="14400" y="7762"/>
                    <a:pt x="14400" y="7762"/>
                    <a:pt x="14400" y="7762"/>
                  </a:cubicBezTo>
                  <a:cubicBezTo>
                    <a:pt x="14400" y="16875"/>
                    <a:pt x="14400" y="16875"/>
                    <a:pt x="14400" y="16875"/>
                  </a:cubicBezTo>
                  <a:cubicBezTo>
                    <a:pt x="15652" y="16875"/>
                    <a:pt x="15652" y="16875"/>
                    <a:pt x="15652" y="16875"/>
                  </a:cubicBezTo>
                  <a:cubicBezTo>
                    <a:pt x="15652" y="7762"/>
                    <a:pt x="15652" y="7762"/>
                    <a:pt x="15652" y="7762"/>
                  </a:cubicBezTo>
                  <a:cubicBezTo>
                    <a:pt x="18470" y="7762"/>
                    <a:pt x="18470" y="7762"/>
                    <a:pt x="18470" y="7762"/>
                  </a:cubicBezTo>
                  <a:cubicBezTo>
                    <a:pt x="18470" y="16875"/>
                    <a:pt x="18470" y="16875"/>
                    <a:pt x="18470" y="16875"/>
                  </a:cubicBezTo>
                  <a:cubicBezTo>
                    <a:pt x="19409" y="16875"/>
                    <a:pt x="19409" y="16875"/>
                    <a:pt x="19409" y="16875"/>
                  </a:cubicBezTo>
                  <a:cubicBezTo>
                    <a:pt x="19722" y="16875"/>
                    <a:pt x="20035" y="17213"/>
                    <a:pt x="20035" y="17550"/>
                  </a:cubicBezTo>
                  <a:cubicBezTo>
                    <a:pt x="20035" y="18225"/>
                    <a:pt x="20035" y="18225"/>
                    <a:pt x="20035" y="18225"/>
                  </a:cubicBezTo>
                  <a:cubicBezTo>
                    <a:pt x="1565" y="18225"/>
                    <a:pt x="1565" y="18225"/>
                    <a:pt x="1565" y="18225"/>
                  </a:cubicBezTo>
                  <a:cubicBezTo>
                    <a:pt x="1565" y="17550"/>
                    <a:pt x="1565" y="17550"/>
                    <a:pt x="1565" y="17550"/>
                  </a:cubicBezTo>
                  <a:cubicBezTo>
                    <a:pt x="1565" y="17213"/>
                    <a:pt x="1878" y="16875"/>
                    <a:pt x="2191" y="16875"/>
                  </a:cubicBezTo>
                  <a:cubicBezTo>
                    <a:pt x="2817" y="16875"/>
                    <a:pt x="2817" y="16875"/>
                    <a:pt x="2817" y="16875"/>
                  </a:cubicBezTo>
                  <a:cubicBezTo>
                    <a:pt x="2817" y="7762"/>
                    <a:pt x="2817" y="7762"/>
                    <a:pt x="2817" y="7762"/>
                  </a:cubicBezTo>
                  <a:lnTo>
                    <a:pt x="5635" y="7762"/>
                  </a:lnTo>
                  <a:close/>
                </a:path>
              </a:pathLst>
            </a:custGeom>
            <a:solidFill>
              <a:srgbClr val="0828A8"/>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grpSp>
      <p:sp>
        <p:nvSpPr>
          <p:cNvPr id="768" name="Shape 768"/>
          <p:cNvSpPr/>
          <p:nvPr/>
        </p:nvSpPr>
        <p:spPr>
          <a:xfrm>
            <a:off x="2209800" y="4943171"/>
            <a:ext cx="838200"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
                <a:solidFill>
                  <a:srgbClr val="A6A6A6"/>
                </a:solidFill>
                <a:latin typeface="Roboto Light"/>
                <a:ea typeface="Roboto Light"/>
                <a:cs typeface="Roboto Light"/>
                <a:sym typeface="Roboto Light"/>
              </a:defRPr>
            </a:lvl1pPr>
          </a:lstStyle>
          <a:p>
            <a:r>
              <a:t> </a:t>
            </a:r>
          </a:p>
        </p:txBody>
      </p:sp>
      <p:pic>
        <p:nvPicPr>
          <p:cNvPr id="769" name="image6.png" descr="C:\Users\a22728q\Desktop\ANAS_vettorConv.wmf"/>
          <p:cNvPicPr>
            <a:picLocks noChangeAspect="1"/>
          </p:cNvPicPr>
          <p:nvPr/>
        </p:nvPicPr>
        <p:blipFill>
          <a:blip r:embed="rId2">
            <a:extLst/>
          </a:blip>
          <a:stretch>
            <a:fillRect/>
          </a:stretch>
        </p:blipFill>
        <p:spPr>
          <a:xfrm>
            <a:off x="237169" y="274685"/>
            <a:ext cx="445898" cy="695709"/>
          </a:xfrm>
          <a:prstGeom prst="rect">
            <a:avLst/>
          </a:prstGeom>
          <a:ln w="12700">
            <a:miter lim="400000"/>
          </a:ln>
        </p:spPr>
      </p:pic>
      <p:sp>
        <p:nvSpPr>
          <p:cNvPr id="770" name="Shape 770"/>
          <p:cNvSpPr/>
          <p:nvPr/>
        </p:nvSpPr>
        <p:spPr>
          <a:xfrm flipV="1">
            <a:off x="-260173" y="4831805"/>
            <a:ext cx="4105797" cy="3729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1C4598"/>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771" name="Shape 771"/>
          <p:cNvSpPr/>
          <p:nvPr/>
        </p:nvSpPr>
        <p:spPr>
          <a:xfrm>
            <a:off x="800102" y="436010"/>
            <a:ext cx="7030574" cy="3752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defTabSz="914400">
              <a:lnSpc>
                <a:spcPct val="85000"/>
              </a:lnSpc>
              <a:defRPr sz="2000">
                <a:solidFill>
                  <a:srgbClr val="1C4598"/>
                </a:solidFill>
                <a:latin typeface="Arial"/>
                <a:ea typeface="Arial"/>
                <a:cs typeface="Arial"/>
                <a:sym typeface="Arial"/>
              </a:defRPr>
            </a:lvl1pPr>
          </a:lstStyle>
          <a:p>
            <a:r>
              <a:rPr dirty="0" err="1"/>
              <a:t>Codice</a:t>
            </a:r>
            <a:r>
              <a:rPr dirty="0"/>
              <a:t> </a:t>
            </a:r>
            <a:r>
              <a:rPr dirty="0" err="1"/>
              <a:t>Appalti</a:t>
            </a:r>
            <a:r>
              <a:rPr dirty="0"/>
              <a:t> e </a:t>
            </a:r>
            <a:r>
              <a:rPr dirty="0" smtClean="0"/>
              <a:t>A</a:t>
            </a:r>
            <a:r>
              <a:rPr lang="it-IT" dirty="0" err="1" smtClean="0"/>
              <a:t>nas</a:t>
            </a:r>
            <a:r>
              <a:rPr dirty="0" smtClean="0"/>
              <a:t>: </a:t>
            </a:r>
            <a:r>
              <a:rPr dirty="0" err="1"/>
              <a:t>obiettivi</a:t>
            </a:r>
            <a:r>
              <a:rPr dirty="0"/>
              <a:t> e </a:t>
            </a:r>
            <a:r>
              <a:rPr dirty="0" err="1"/>
              <a:t>nuovo</a:t>
            </a:r>
            <a:r>
              <a:rPr dirty="0"/>
              <a:t> </a:t>
            </a:r>
            <a:r>
              <a:rPr dirty="0" err="1"/>
              <a:t>Codice</a:t>
            </a:r>
            <a:r>
              <a:rPr dirty="0"/>
              <a:t> </a:t>
            </a:r>
            <a:r>
              <a:rPr dirty="0" err="1"/>
              <a:t>Appalti</a:t>
            </a:r>
            <a:endParaRPr dirty="0"/>
          </a:p>
        </p:txBody>
      </p:sp>
      <p:sp>
        <p:nvSpPr>
          <p:cNvPr id="772" name="Shape 772"/>
          <p:cNvSpPr/>
          <p:nvPr/>
        </p:nvSpPr>
        <p:spPr>
          <a:xfrm>
            <a:off x="4470492" y="4821239"/>
            <a:ext cx="203021" cy="2888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defTabSz="914400">
              <a:defRPr sz="1400">
                <a:solidFill>
                  <a:srgbClr val="1C4598"/>
                </a:solidFill>
                <a:uFill>
                  <a:solidFill>
                    <a:srgbClr val="000000"/>
                  </a:solidFill>
                </a:uFill>
                <a:latin typeface="Arial"/>
                <a:ea typeface="Arial"/>
                <a:cs typeface="Arial"/>
                <a:sym typeface="Arial"/>
              </a:defRPr>
            </a:lvl1pPr>
          </a:lstStyle>
          <a:p>
            <a:r>
              <a:t>9</a:t>
            </a:r>
          </a:p>
        </p:txBody>
      </p:sp>
      <p:sp>
        <p:nvSpPr>
          <p:cNvPr id="773" name="Shape 773"/>
          <p:cNvSpPr/>
          <p:nvPr/>
        </p:nvSpPr>
        <p:spPr>
          <a:xfrm>
            <a:off x="5610004" y="-48875"/>
            <a:ext cx="4105792" cy="372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90" y="0"/>
                </a:lnTo>
                <a:lnTo>
                  <a:pt x="21110" y="0"/>
                </a:lnTo>
                <a:lnTo>
                  <a:pt x="21600" y="21600"/>
                </a:lnTo>
                <a:close/>
              </a:path>
            </a:pathLst>
          </a:custGeom>
          <a:solidFill>
            <a:srgbClr val="FEF011"/>
          </a:solidFill>
          <a:ln w="12700">
            <a:miter lim="400000"/>
          </a:ln>
        </p:spPr>
        <p:txBody>
          <a:bodyPr lIns="45718" tIns="45718" rIns="45718" bIns="45718" anchor="ctr"/>
          <a:lstStyle/>
          <a:p>
            <a:pPr defTabSz="914309">
              <a:defRPr>
                <a:uFill>
                  <a:solidFill>
                    <a:srgbClr val="000000"/>
                  </a:solidFill>
                </a:uFill>
                <a:latin typeface="Calibri"/>
                <a:ea typeface="Calibri"/>
                <a:cs typeface="Calibri"/>
                <a:sym typeface="Calibri"/>
              </a:defRPr>
            </a:pPr>
            <a:endParaRPr/>
          </a:p>
        </p:txBody>
      </p:sp>
      <p:sp>
        <p:nvSpPr>
          <p:cNvPr id="774" name="Shape 774"/>
          <p:cNvSpPr/>
          <p:nvPr/>
        </p:nvSpPr>
        <p:spPr>
          <a:xfrm>
            <a:off x="107950" y="1992763"/>
            <a:ext cx="8928101" cy="293156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85721" indent="-285721" defTabSz="914309">
              <a:lnSpc>
                <a:spcPct val="90000"/>
              </a:lnSpc>
              <a:buSzPct val="100000"/>
              <a:buFont typeface="Arial"/>
              <a:buChar char="►"/>
              <a:defRPr>
                <a:solidFill>
                  <a:srgbClr val="1C4598"/>
                </a:solidFill>
                <a:latin typeface="Arial"/>
                <a:ea typeface="Arial"/>
                <a:cs typeface="Arial"/>
                <a:sym typeface="Arial"/>
              </a:defRPr>
            </a:pPr>
            <a:r>
              <a:rPr dirty="0"/>
              <a:t>Selezione imprese di qualità</a:t>
            </a:r>
          </a:p>
          <a:p>
            <a:pPr lvl="1" indent="457200" defTabSz="914400">
              <a:lnSpc>
                <a:spcPct val="90000"/>
              </a:lnSpc>
              <a:defRPr sz="1400" b="1">
                <a:solidFill>
                  <a:srgbClr val="1C4598"/>
                </a:solidFill>
                <a:latin typeface="Arial"/>
                <a:ea typeface="Arial"/>
                <a:cs typeface="Arial"/>
                <a:sym typeface="Arial"/>
              </a:defRPr>
            </a:pPr>
            <a:endParaRPr sz="900" dirty="0" smtClean="0"/>
          </a:p>
          <a:p>
            <a:pPr marL="454025" lvl="1" indent="3175" defTabSz="914400">
              <a:defRPr sz="1200" b="1">
                <a:solidFill>
                  <a:srgbClr val="5F5F5F"/>
                </a:solidFill>
                <a:latin typeface="Arial"/>
                <a:ea typeface="Arial"/>
                <a:cs typeface="Arial"/>
                <a:sym typeface="Arial"/>
              </a:defRPr>
            </a:pPr>
            <a:r>
              <a:rPr lang="it-IT" sz="1200" b="1" dirty="0" smtClean="0">
                <a:solidFill>
                  <a:srgbClr val="1C4598"/>
                </a:solidFill>
                <a:latin typeface="Arial"/>
                <a:ea typeface="Arial"/>
                <a:cs typeface="Arial"/>
              </a:rPr>
              <a:t>Per </a:t>
            </a:r>
            <a:r>
              <a:rPr lang="it-IT" sz="1200" b="1" dirty="0">
                <a:solidFill>
                  <a:srgbClr val="1C4598"/>
                </a:solidFill>
                <a:latin typeface="Arial"/>
                <a:ea typeface="Arial"/>
                <a:cs typeface="Arial"/>
              </a:rPr>
              <a:t>appalti di lavori </a:t>
            </a:r>
            <a:r>
              <a:rPr lang="it-IT" sz="1200" u="sng" dirty="0">
                <a:solidFill>
                  <a:srgbClr val="1C4598"/>
                </a:solidFill>
              </a:rPr>
              <a:t>&gt;</a:t>
            </a:r>
            <a:r>
              <a:rPr lang="it-IT" sz="1200" dirty="0">
                <a:solidFill>
                  <a:srgbClr val="1C4598"/>
                </a:solidFill>
              </a:rPr>
              <a:t> </a:t>
            </a:r>
            <a:r>
              <a:rPr lang="it-IT" sz="1200" b="1" dirty="0" smtClean="0">
                <a:solidFill>
                  <a:srgbClr val="1C4598"/>
                </a:solidFill>
                <a:latin typeface="Arial"/>
                <a:ea typeface="Arial"/>
                <a:cs typeface="Arial"/>
              </a:rPr>
              <a:t>20 </a:t>
            </a:r>
            <a:r>
              <a:rPr lang="it-IT" sz="1200" b="1" dirty="0" smtClean="0">
                <a:solidFill>
                  <a:srgbClr val="1C4598"/>
                </a:solidFill>
                <a:latin typeface="Arial"/>
                <a:ea typeface="Arial"/>
                <a:cs typeface="Arial"/>
              </a:rPr>
              <a:t>Milioni  </a:t>
            </a:r>
            <a:r>
              <a:rPr lang="it-IT" sz="1200" b="1" dirty="0">
                <a:solidFill>
                  <a:srgbClr val="1C4598"/>
                </a:solidFill>
                <a:latin typeface="Arial"/>
                <a:ea typeface="Arial"/>
                <a:cs typeface="Arial"/>
              </a:rPr>
              <a:t>(art 84 c 7) oltre alla SOA, la stazione appaltante può richiedere </a:t>
            </a:r>
            <a:r>
              <a:rPr lang="it-IT" sz="1200" b="1" dirty="0" smtClean="0">
                <a:solidFill>
                  <a:srgbClr val="1C4598"/>
                </a:solidFill>
                <a:latin typeface="Arial"/>
                <a:ea typeface="Arial"/>
                <a:cs typeface="Arial"/>
              </a:rPr>
              <a:t>requisiti  aggiuntivi  finalizzati</a:t>
            </a:r>
            <a:r>
              <a:rPr lang="it-IT" sz="1200" b="1" dirty="0">
                <a:solidFill>
                  <a:srgbClr val="1C4598"/>
                </a:solidFill>
                <a:latin typeface="Arial"/>
                <a:ea typeface="Arial"/>
                <a:cs typeface="Arial"/>
              </a:rPr>
              <a:t>:</a:t>
            </a:r>
          </a:p>
          <a:p>
            <a:pPr marL="457200" lvl="1" defTabSz="914400">
              <a:buSzPct val="100000"/>
              <a:buAutoNum type="alphaLcParenR"/>
              <a:defRPr sz="1200">
                <a:solidFill>
                  <a:srgbClr val="5F5F5F"/>
                </a:solidFill>
                <a:latin typeface="Arial"/>
                <a:ea typeface="Arial"/>
                <a:cs typeface="Arial"/>
                <a:sym typeface="Arial"/>
              </a:defRPr>
            </a:pPr>
            <a:r>
              <a:rPr lang="it-IT" sz="1100" dirty="0">
                <a:solidFill>
                  <a:srgbClr val="1C4598"/>
                </a:solidFill>
                <a:latin typeface="Arial"/>
                <a:ea typeface="Arial"/>
                <a:cs typeface="Arial"/>
              </a:rPr>
              <a:t> alla verifica della capacità economico-finanziaria. In tal caso il concorrente fornisce i parametri economico-finanziari significativi richiesti, certificati da società di revisione ovvero altri soggetti preposti;</a:t>
            </a:r>
          </a:p>
          <a:p>
            <a:pPr marL="457200" lvl="1" defTabSz="914400">
              <a:buSzPct val="100000"/>
              <a:buAutoNum type="alphaLcParenR"/>
              <a:defRPr sz="1200">
                <a:solidFill>
                  <a:srgbClr val="5F5F5F"/>
                </a:solidFill>
                <a:latin typeface="Arial"/>
                <a:ea typeface="Arial"/>
                <a:cs typeface="Arial"/>
                <a:sym typeface="Arial"/>
              </a:defRPr>
            </a:pPr>
            <a:r>
              <a:rPr lang="it-IT" sz="1100" dirty="0" smtClean="0">
                <a:solidFill>
                  <a:srgbClr val="1C4598"/>
                </a:solidFill>
                <a:latin typeface="Arial"/>
                <a:ea typeface="Arial"/>
                <a:cs typeface="Arial"/>
              </a:rPr>
              <a:t> alla </a:t>
            </a:r>
            <a:r>
              <a:rPr lang="it-IT" sz="1100" dirty="0">
                <a:solidFill>
                  <a:srgbClr val="1C4598"/>
                </a:solidFill>
                <a:latin typeface="Arial"/>
                <a:ea typeface="Arial"/>
                <a:cs typeface="Arial"/>
              </a:rPr>
              <a:t>verifica della capacità professionale per gli appalti per i quali viene richiesta la classifica illimitata. In tal caso il concorrente fornisce evidenza di aver eseguito lavori per entità e tipologia analoghi a quelli posti in appalto certificati dalle rispettive stazioni appaltanti tramite certificato di esecuzione lavori.</a:t>
            </a:r>
          </a:p>
          <a:p>
            <a:pPr lvl="1" indent="457200" defTabSz="914400">
              <a:lnSpc>
                <a:spcPct val="90000"/>
              </a:lnSpc>
              <a:defRPr sz="1400" b="1">
                <a:solidFill>
                  <a:srgbClr val="1C4598"/>
                </a:solidFill>
                <a:latin typeface="Arial"/>
                <a:ea typeface="Arial"/>
                <a:cs typeface="Arial"/>
                <a:sym typeface="Arial"/>
              </a:defRPr>
            </a:pPr>
            <a:endParaRPr sz="900" dirty="0"/>
          </a:p>
          <a:p>
            <a:pPr marL="454025" lvl="1" indent="3175" defTabSz="914400">
              <a:lnSpc>
                <a:spcPct val="90000"/>
              </a:lnSpc>
              <a:defRPr sz="1400" b="1">
                <a:solidFill>
                  <a:srgbClr val="1C4598"/>
                </a:solidFill>
                <a:latin typeface="Arial"/>
                <a:ea typeface="Arial"/>
                <a:cs typeface="Arial"/>
                <a:sym typeface="Arial"/>
              </a:defRPr>
            </a:pPr>
            <a:r>
              <a:rPr sz="1200" dirty="0"/>
              <a:t>Limitazione dell’avvalimento</a:t>
            </a:r>
            <a:r>
              <a:rPr sz="1200" b="0" dirty="0"/>
              <a:t>: </a:t>
            </a:r>
            <a:r>
              <a:rPr sz="1100" b="0" dirty="0"/>
              <a:t>si prevedono limitazioni all’avvalimento in presenza di taluni “compiti essenziali” che devono </a:t>
            </a:r>
            <a:r>
              <a:rPr sz="1100" b="0" dirty="0" smtClean="0"/>
              <a:t>essere </a:t>
            </a:r>
            <a:r>
              <a:rPr sz="1100" b="0" dirty="0"/>
              <a:t>svolti direttamente dall'offerente [o, nel caso di un'offerta presentata da un RTC, da un partecipante al raggruppamento] nonché in presenza di opere per le quali sono necessari lavori o componenti di notevole contenuto tecnologico o di rilevante complessità tecnica, quali strutture, impianti e opere </a:t>
            </a:r>
            <a:r>
              <a:rPr sz="1100" b="0" dirty="0" smtClean="0"/>
              <a:t>speciali</a:t>
            </a:r>
            <a:endParaRPr sz="1100" b="0" dirty="0"/>
          </a:p>
          <a:p>
            <a:pPr lvl="1" indent="457200" defTabSz="914400">
              <a:lnSpc>
                <a:spcPct val="90000"/>
              </a:lnSpc>
              <a:defRPr sz="1400">
                <a:solidFill>
                  <a:srgbClr val="1C4598"/>
                </a:solidFill>
                <a:latin typeface="Arial"/>
                <a:ea typeface="Arial"/>
                <a:cs typeface="Arial"/>
                <a:sym typeface="Arial"/>
              </a:defRPr>
            </a:pPr>
            <a:endParaRPr sz="900" b="0" dirty="0"/>
          </a:p>
          <a:p>
            <a:pPr marL="454025" lvl="1" defTabSz="914400">
              <a:lnSpc>
                <a:spcPct val="90000"/>
              </a:lnSpc>
              <a:defRPr sz="1400" b="1">
                <a:solidFill>
                  <a:srgbClr val="1C4598"/>
                </a:solidFill>
                <a:latin typeface="Arial"/>
                <a:ea typeface="Arial"/>
                <a:cs typeface="Arial"/>
                <a:sym typeface="Arial"/>
              </a:defRPr>
            </a:pPr>
            <a:r>
              <a:rPr sz="1200" dirty="0"/>
              <a:t>Criterio di aggiudicazione</a:t>
            </a:r>
            <a:r>
              <a:rPr sz="1100" dirty="0"/>
              <a:t>: </a:t>
            </a:r>
            <a:r>
              <a:rPr sz="1100" b="0" dirty="0"/>
              <a:t>prevalenza del criterio dell’offerta economicamente più vantaggiosa con riduzione al minimo della  selezione al </a:t>
            </a:r>
            <a:r>
              <a:rPr sz="1100" b="0" dirty="0" err="1"/>
              <a:t>massimo</a:t>
            </a:r>
            <a:r>
              <a:rPr sz="1100" b="0" dirty="0"/>
              <a:t> </a:t>
            </a:r>
            <a:r>
              <a:rPr sz="1100" b="0" dirty="0" err="1" smtClean="0"/>
              <a:t>ribasso</a:t>
            </a:r>
            <a:r>
              <a:rPr lang="it-IT" sz="1100" b="0" dirty="0" smtClean="0"/>
              <a:t>.</a:t>
            </a:r>
            <a:endParaRPr sz="1100" b="0" dirty="0"/>
          </a:p>
        </p:txBody>
      </p:sp>
      <p:sp>
        <p:nvSpPr>
          <p:cNvPr id="775" name="Shape 775"/>
          <p:cNvSpPr/>
          <p:nvPr/>
        </p:nvSpPr>
        <p:spPr>
          <a:xfrm rot="5400000" flipH="1">
            <a:off x="90022" y="2410019"/>
            <a:ext cx="417514" cy="382588"/>
          </a:xfrm>
          <a:prstGeom prst="rightArrow">
            <a:avLst>
              <a:gd name="adj1" fmla="val 50000"/>
              <a:gd name="adj2" fmla="val 50000"/>
            </a:avLst>
          </a:prstGeom>
          <a:solidFill>
            <a:srgbClr val="00B050"/>
          </a:solidFill>
          <a:ln w="12700">
            <a:miter lim="400000"/>
          </a:ln>
        </p:spPr>
        <p:txBody>
          <a:bodyPr lIns="45718" tIns="45718" rIns="45718" bIns="45718" anchor="ctr"/>
          <a:lstStyle/>
          <a:p>
            <a:pPr algn="r" defTabSz="914400">
              <a:lnSpc>
                <a:spcPct val="80000"/>
              </a:lnSpc>
              <a:defRPr sz="800"/>
            </a:pPr>
            <a:endParaRPr/>
          </a:p>
        </p:txBody>
      </p:sp>
      <p:sp>
        <p:nvSpPr>
          <p:cNvPr id="776" name="Shape 776"/>
          <p:cNvSpPr/>
          <p:nvPr/>
        </p:nvSpPr>
        <p:spPr>
          <a:xfrm rot="5400000" flipH="1">
            <a:off x="90816" y="4374807"/>
            <a:ext cx="415926" cy="381001"/>
          </a:xfrm>
          <a:prstGeom prst="rightArrow">
            <a:avLst>
              <a:gd name="adj1" fmla="val 50000"/>
              <a:gd name="adj2" fmla="val 50000"/>
            </a:avLst>
          </a:prstGeom>
          <a:solidFill>
            <a:srgbClr val="00B050"/>
          </a:solidFill>
          <a:ln w="12700">
            <a:miter lim="400000"/>
          </a:ln>
        </p:spPr>
        <p:txBody>
          <a:bodyPr lIns="45718" tIns="45718" rIns="45718" bIns="45718" anchor="ctr"/>
          <a:lstStyle/>
          <a:p>
            <a:pPr algn="r" defTabSz="914400">
              <a:lnSpc>
                <a:spcPct val="80000"/>
              </a:lnSpc>
              <a:defRPr sz="800"/>
            </a:pPr>
            <a:endParaRPr/>
          </a:p>
        </p:txBody>
      </p:sp>
      <p:sp>
        <p:nvSpPr>
          <p:cNvPr id="777" name="Shape 777"/>
          <p:cNvSpPr/>
          <p:nvPr/>
        </p:nvSpPr>
        <p:spPr>
          <a:xfrm rot="5400000" flipH="1">
            <a:off x="90816" y="3697637"/>
            <a:ext cx="415926" cy="381001"/>
          </a:xfrm>
          <a:prstGeom prst="rightArrow">
            <a:avLst>
              <a:gd name="adj1" fmla="val 50000"/>
              <a:gd name="adj2" fmla="val 50000"/>
            </a:avLst>
          </a:prstGeom>
          <a:solidFill>
            <a:srgbClr val="00B050"/>
          </a:solidFill>
          <a:ln w="12700">
            <a:miter lim="400000"/>
          </a:ln>
        </p:spPr>
        <p:txBody>
          <a:bodyPr lIns="45718" tIns="45718" rIns="45718" bIns="45718" anchor="ctr"/>
          <a:lstStyle/>
          <a:p>
            <a:pPr algn="r" defTabSz="914400">
              <a:lnSpc>
                <a:spcPct val="80000"/>
              </a:lnSpc>
              <a:defRPr sz="800"/>
            </a:pPr>
            <a:endParaRPr/>
          </a:p>
        </p:txBody>
      </p:sp>
      <p:grpSp>
        <p:nvGrpSpPr>
          <p:cNvPr id="782" name="Group 782"/>
          <p:cNvGrpSpPr/>
          <p:nvPr/>
        </p:nvGrpSpPr>
        <p:grpSpPr>
          <a:xfrm>
            <a:off x="110307" y="1041458"/>
            <a:ext cx="8923387" cy="863404"/>
            <a:chOff x="0" y="0"/>
            <a:chExt cx="8923386" cy="863403"/>
          </a:xfrm>
        </p:grpSpPr>
        <p:sp>
          <p:nvSpPr>
            <p:cNvPr id="778" name="Shape 778"/>
            <p:cNvSpPr/>
            <p:nvPr/>
          </p:nvSpPr>
          <p:spPr>
            <a:xfrm>
              <a:off x="4141732" y="19685"/>
              <a:ext cx="2401251" cy="842408"/>
            </a:xfrm>
            <a:prstGeom prst="chevron">
              <a:avLst>
                <a:gd name="adj" fmla="val 49962"/>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ESECUZIONE</a:t>
              </a:r>
            </a:p>
          </p:txBody>
        </p:sp>
        <p:sp>
          <p:nvSpPr>
            <p:cNvPr id="779" name="Shape 779"/>
            <p:cNvSpPr/>
            <p:nvPr/>
          </p:nvSpPr>
          <p:spPr>
            <a:xfrm>
              <a:off x="0" y="0"/>
              <a:ext cx="2104703" cy="850280"/>
            </a:xfrm>
            <a:custGeom>
              <a:avLst/>
              <a:gdLst/>
              <a:ahLst/>
              <a:cxnLst>
                <a:cxn ang="0">
                  <a:pos x="wd2" y="hd2"/>
                </a:cxn>
                <a:cxn ang="5400000">
                  <a:pos x="wd2" y="hd2"/>
                </a:cxn>
                <a:cxn ang="10800000">
                  <a:pos x="wd2" y="hd2"/>
                </a:cxn>
                <a:cxn ang="16200000">
                  <a:pos x="wd2" y="hd2"/>
                </a:cxn>
              </a:cxnLst>
              <a:rect l="0" t="0" r="r" b="b"/>
              <a:pathLst>
                <a:path w="21600" h="21600" extrusionOk="0">
                  <a:moveTo>
                    <a:pt x="17231" y="0"/>
                  </a:moveTo>
                  <a:lnTo>
                    <a:pt x="0" y="0"/>
                  </a:lnTo>
                  <a:lnTo>
                    <a:pt x="0" y="21600"/>
                  </a:lnTo>
                  <a:lnTo>
                    <a:pt x="17231" y="21600"/>
                  </a:lnTo>
                  <a:lnTo>
                    <a:pt x="21600" y="10800"/>
                  </a:lnTo>
                  <a:close/>
                </a:path>
              </a:pathLst>
            </a:cu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PIANIFICAZIONE E PROGETTAZIONE</a:t>
              </a:r>
            </a:p>
          </p:txBody>
        </p:sp>
        <p:sp>
          <p:nvSpPr>
            <p:cNvPr id="781" name="Shape 781"/>
            <p:cNvSpPr/>
            <p:nvPr/>
          </p:nvSpPr>
          <p:spPr>
            <a:xfrm>
              <a:off x="6406565" y="22308"/>
              <a:ext cx="2516821" cy="841095"/>
            </a:xfrm>
            <a:prstGeom prst="chevron">
              <a:avLst>
                <a:gd name="adj" fmla="val 50040"/>
              </a:avLst>
            </a:prstGeom>
            <a:solidFill>
              <a:srgbClr val="F2F2F2"/>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BFBFBF"/>
                  </a:solidFill>
                  <a:latin typeface="Arial"/>
                  <a:ea typeface="Arial"/>
                  <a:cs typeface="Arial"/>
                  <a:sym typeface="Arial"/>
                </a:defRPr>
              </a:lvl1pPr>
            </a:lstStyle>
            <a:p>
              <a:r>
                <a:t>SOLUZIONE CONTROVERSIE</a:t>
              </a:r>
            </a:p>
          </p:txBody>
        </p:sp>
      </p:grpSp>
      <p:sp>
        <p:nvSpPr>
          <p:cNvPr id="23" name="Shape 780"/>
          <p:cNvSpPr/>
          <p:nvPr/>
        </p:nvSpPr>
        <p:spPr>
          <a:xfrm>
            <a:off x="2058400" y="1056463"/>
            <a:ext cx="2401252" cy="841097"/>
          </a:xfrm>
          <a:prstGeom prst="chevron">
            <a:avLst>
              <a:gd name="adj" fmla="val 50040"/>
            </a:avLst>
          </a:prstGeom>
          <a:solidFill>
            <a:srgbClr val="1C4598"/>
          </a:solidFill>
          <a:ln w="12700" cap="flat">
            <a:noFill/>
            <a:miter lim="400000"/>
            <a:tailEnd type="triangle" w="med" len="med"/>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lvl1pPr algn="ctr" defTabSz="914400">
              <a:lnSpc>
                <a:spcPct val="120000"/>
              </a:lnSpc>
              <a:defRPr sz="1500" b="1">
                <a:solidFill>
                  <a:srgbClr val="FEF011"/>
                </a:solidFill>
                <a:latin typeface="Arial"/>
                <a:ea typeface="Arial"/>
                <a:cs typeface="Arial"/>
                <a:sym typeface="Arial"/>
              </a:defRPr>
            </a:lvl1pPr>
          </a:lstStyle>
          <a:p>
            <a:r>
              <a:rPr dirty="0"/>
              <a:t>AFFIDAMENTO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74"/>
                                        </p:tgtEl>
                                        <p:attrNameLst>
                                          <p:attrName>style.visibility</p:attrName>
                                        </p:attrNameLst>
                                      </p:cBhvr>
                                      <p:to>
                                        <p:strVal val="visible"/>
                                      </p:to>
                                    </p:set>
                                    <p:animEffect transition="in" filter="wipe(left)">
                                      <p:cBhvr>
                                        <p:cTn id="7" dur="500"/>
                                        <p:tgtEl>
                                          <p:spTgt spid="7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74">
                                            <p:txEl>
                                              <p:pRg st="0" end="0"/>
                                            </p:txEl>
                                          </p:spTgt>
                                        </p:tgtEl>
                                        <p:attrNameLst>
                                          <p:attrName>style.visibility</p:attrName>
                                        </p:attrNameLst>
                                      </p:cBhvr>
                                      <p:to>
                                        <p:strVal val="visible"/>
                                      </p:to>
                                    </p:set>
                                    <p:animEffect transition="in" filter="wipe(left)">
                                      <p:cBhvr>
                                        <p:cTn id="17" dur="500"/>
                                        <p:tgtEl>
                                          <p:spTgt spid="774">
                                            <p:txEl>
                                              <p:pRg st="0" end="0"/>
                                            </p:txEl>
                                          </p:spTgt>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75"/>
                                        </p:tgtEl>
                                        <p:attrNameLst>
                                          <p:attrName>style.visibility</p:attrName>
                                        </p:attrNameLst>
                                      </p:cBhvr>
                                      <p:to>
                                        <p:strVal val="visible"/>
                                      </p:to>
                                    </p:set>
                                    <p:anim calcmode="lin" valueType="num">
                                      <p:cBhvr>
                                        <p:cTn id="21" dur="500" fill="hold"/>
                                        <p:tgtEl>
                                          <p:spTgt spid="775"/>
                                        </p:tgtEl>
                                        <p:attrNameLst>
                                          <p:attrName>ppt_w</p:attrName>
                                        </p:attrNameLst>
                                      </p:cBhvr>
                                      <p:tavLst>
                                        <p:tav tm="0">
                                          <p:val>
                                            <p:fltVal val="0"/>
                                          </p:val>
                                        </p:tav>
                                        <p:tav tm="100000">
                                          <p:val>
                                            <p:strVal val="#ppt_w"/>
                                          </p:val>
                                        </p:tav>
                                      </p:tavLst>
                                    </p:anim>
                                    <p:anim calcmode="lin" valueType="num">
                                      <p:cBhvr>
                                        <p:cTn id="22" dur="500" fill="hold"/>
                                        <p:tgtEl>
                                          <p:spTgt spid="775"/>
                                        </p:tgtEl>
                                        <p:attrNameLst>
                                          <p:attrName>ppt_h</p:attrName>
                                        </p:attrNameLst>
                                      </p:cBhvr>
                                      <p:tavLst>
                                        <p:tav tm="0">
                                          <p:val>
                                            <p:fltVal val="0"/>
                                          </p:val>
                                        </p:tav>
                                        <p:tav tm="100000">
                                          <p:val>
                                            <p:strVal val="#ppt_h"/>
                                          </p:val>
                                        </p:tav>
                                      </p:tavLst>
                                    </p:anim>
                                    <p:animEffect transition="in" filter="fade">
                                      <p:cBhvr>
                                        <p:cTn id="23" dur="500"/>
                                        <p:tgtEl>
                                          <p:spTgt spid="77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74">
                                            <p:txEl>
                                              <p:pRg st="2" end="2"/>
                                            </p:txEl>
                                          </p:spTgt>
                                        </p:tgtEl>
                                        <p:attrNameLst>
                                          <p:attrName>style.visibility</p:attrName>
                                        </p:attrNameLst>
                                      </p:cBhvr>
                                      <p:to>
                                        <p:strVal val="visible"/>
                                      </p:to>
                                    </p:set>
                                    <p:animEffect transition="in" filter="wipe(left)">
                                      <p:cBhvr>
                                        <p:cTn id="27" dur="500"/>
                                        <p:tgtEl>
                                          <p:spTgt spid="774">
                                            <p:txEl>
                                              <p:pRg st="2" end="2"/>
                                            </p:txEl>
                                          </p:spTgt>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74">
                                            <p:txEl>
                                              <p:pRg st="3" end="3"/>
                                            </p:txEl>
                                          </p:spTgt>
                                        </p:tgtEl>
                                        <p:attrNameLst>
                                          <p:attrName>style.visibility</p:attrName>
                                        </p:attrNameLst>
                                      </p:cBhvr>
                                      <p:to>
                                        <p:strVal val="visible"/>
                                      </p:to>
                                    </p:set>
                                    <p:animEffect transition="in" filter="wipe(left)">
                                      <p:cBhvr>
                                        <p:cTn id="31" dur="500"/>
                                        <p:tgtEl>
                                          <p:spTgt spid="774">
                                            <p:txEl>
                                              <p:pRg st="3" end="3"/>
                                            </p:txEl>
                                          </p:spTgt>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774">
                                            <p:txEl>
                                              <p:pRg st="4" end="4"/>
                                            </p:txEl>
                                          </p:spTgt>
                                        </p:tgtEl>
                                        <p:attrNameLst>
                                          <p:attrName>style.visibility</p:attrName>
                                        </p:attrNameLst>
                                      </p:cBhvr>
                                      <p:to>
                                        <p:strVal val="visible"/>
                                      </p:to>
                                    </p:set>
                                    <p:animEffect transition="in" filter="wipe(left)">
                                      <p:cBhvr>
                                        <p:cTn id="35" dur="500"/>
                                        <p:tgtEl>
                                          <p:spTgt spid="774">
                                            <p:txEl>
                                              <p:pRg st="4" end="4"/>
                                            </p:txEl>
                                          </p:spTgt>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777"/>
                                        </p:tgtEl>
                                        <p:attrNameLst>
                                          <p:attrName>style.visibility</p:attrName>
                                        </p:attrNameLst>
                                      </p:cBhvr>
                                      <p:to>
                                        <p:strVal val="visible"/>
                                      </p:to>
                                    </p:set>
                                    <p:anim calcmode="lin" valueType="num">
                                      <p:cBhvr>
                                        <p:cTn id="39" dur="500" fill="hold"/>
                                        <p:tgtEl>
                                          <p:spTgt spid="777"/>
                                        </p:tgtEl>
                                        <p:attrNameLst>
                                          <p:attrName>ppt_w</p:attrName>
                                        </p:attrNameLst>
                                      </p:cBhvr>
                                      <p:tavLst>
                                        <p:tav tm="0">
                                          <p:val>
                                            <p:fltVal val="0"/>
                                          </p:val>
                                        </p:tav>
                                        <p:tav tm="100000">
                                          <p:val>
                                            <p:strVal val="#ppt_w"/>
                                          </p:val>
                                        </p:tav>
                                      </p:tavLst>
                                    </p:anim>
                                    <p:anim calcmode="lin" valueType="num">
                                      <p:cBhvr>
                                        <p:cTn id="40" dur="500" fill="hold"/>
                                        <p:tgtEl>
                                          <p:spTgt spid="777"/>
                                        </p:tgtEl>
                                        <p:attrNameLst>
                                          <p:attrName>ppt_h</p:attrName>
                                        </p:attrNameLst>
                                      </p:cBhvr>
                                      <p:tavLst>
                                        <p:tav tm="0">
                                          <p:val>
                                            <p:fltVal val="0"/>
                                          </p:val>
                                        </p:tav>
                                        <p:tav tm="100000">
                                          <p:val>
                                            <p:strVal val="#ppt_h"/>
                                          </p:val>
                                        </p:tav>
                                      </p:tavLst>
                                    </p:anim>
                                    <p:animEffect transition="in" filter="fade">
                                      <p:cBhvr>
                                        <p:cTn id="41" dur="500"/>
                                        <p:tgtEl>
                                          <p:spTgt spid="777"/>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774">
                                            <p:txEl>
                                              <p:pRg st="6" end="6"/>
                                            </p:txEl>
                                          </p:spTgt>
                                        </p:tgtEl>
                                        <p:attrNameLst>
                                          <p:attrName>style.visibility</p:attrName>
                                        </p:attrNameLst>
                                      </p:cBhvr>
                                      <p:to>
                                        <p:strVal val="visible"/>
                                      </p:to>
                                    </p:set>
                                    <p:animEffect transition="in" filter="wipe(left)">
                                      <p:cBhvr>
                                        <p:cTn id="45" dur="500"/>
                                        <p:tgtEl>
                                          <p:spTgt spid="774">
                                            <p:txEl>
                                              <p:pRg st="6" end="6"/>
                                            </p:txEl>
                                          </p:spTgt>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776"/>
                                        </p:tgtEl>
                                        <p:attrNameLst>
                                          <p:attrName>style.visibility</p:attrName>
                                        </p:attrNameLst>
                                      </p:cBhvr>
                                      <p:to>
                                        <p:strVal val="visible"/>
                                      </p:to>
                                    </p:set>
                                    <p:anim calcmode="lin" valueType="num">
                                      <p:cBhvr>
                                        <p:cTn id="49" dur="500" fill="hold"/>
                                        <p:tgtEl>
                                          <p:spTgt spid="776"/>
                                        </p:tgtEl>
                                        <p:attrNameLst>
                                          <p:attrName>ppt_w</p:attrName>
                                        </p:attrNameLst>
                                      </p:cBhvr>
                                      <p:tavLst>
                                        <p:tav tm="0">
                                          <p:val>
                                            <p:fltVal val="0"/>
                                          </p:val>
                                        </p:tav>
                                        <p:tav tm="100000">
                                          <p:val>
                                            <p:strVal val="#ppt_w"/>
                                          </p:val>
                                        </p:tav>
                                      </p:tavLst>
                                    </p:anim>
                                    <p:anim calcmode="lin" valueType="num">
                                      <p:cBhvr>
                                        <p:cTn id="50" dur="500" fill="hold"/>
                                        <p:tgtEl>
                                          <p:spTgt spid="776"/>
                                        </p:tgtEl>
                                        <p:attrNameLst>
                                          <p:attrName>ppt_h</p:attrName>
                                        </p:attrNameLst>
                                      </p:cBhvr>
                                      <p:tavLst>
                                        <p:tav tm="0">
                                          <p:val>
                                            <p:fltVal val="0"/>
                                          </p:val>
                                        </p:tav>
                                        <p:tav tm="100000">
                                          <p:val>
                                            <p:strVal val="#ppt_h"/>
                                          </p:val>
                                        </p:tav>
                                      </p:tavLst>
                                    </p:anim>
                                    <p:animEffect transition="in" filter="fade">
                                      <p:cBhvr>
                                        <p:cTn id="51" dur="500"/>
                                        <p:tgtEl>
                                          <p:spTgt spid="776"/>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774">
                                            <p:txEl>
                                              <p:pRg st="8" end="8"/>
                                            </p:txEl>
                                          </p:spTgt>
                                        </p:tgtEl>
                                        <p:attrNameLst>
                                          <p:attrName>style.visibility</p:attrName>
                                        </p:attrNameLst>
                                      </p:cBhvr>
                                      <p:to>
                                        <p:strVal val="visible"/>
                                      </p:to>
                                    </p:set>
                                    <p:animEffect transition="in" filter="wipe(left)">
                                      <p:cBhvr>
                                        <p:cTn id="55" dur="500"/>
                                        <p:tgtEl>
                                          <p:spTgt spid="7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 grpId="1" animBg="1" advAuto="0"/>
      <p:bldP spid="775" grpId="0" animBg="1"/>
      <p:bldP spid="776" grpId="0" animBg="1"/>
      <p:bldP spid="777" grpId="0" animBg="1"/>
      <p:bldP spid="23" grpId="0" animBg="1"/>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15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288</TotalTime>
  <Words>1518</Words>
  <Application>Microsoft Office PowerPoint</Application>
  <PresentationFormat>Presentazione su schermo (16:9)</PresentationFormat>
  <Paragraphs>224</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Default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Zucchini Manuela</dc:creator>
  <cp:lastModifiedBy>Martellacci Matteo</cp:lastModifiedBy>
  <cp:revision>44</cp:revision>
  <cp:lastPrinted>2016-03-23T15:21:17Z</cp:lastPrinted>
  <dcterms:modified xsi:type="dcterms:W3CDTF">2016-03-29T12:57:58Z</dcterms:modified>
</cp:coreProperties>
</file>